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media1.mov" ContentType="video/unknown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888888"/>
        </a:solidFill>
        <a:effectLst/>
        <a:uFillTx/>
        <a:latin typeface="Marker Felt"/>
        <a:ea typeface="Marker Felt"/>
        <a:cs typeface="Marker Felt"/>
        <a:sym typeface="Marker Fel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888888"/>
        </a:solidFill>
        <a:effectLst/>
        <a:uFillTx/>
        <a:latin typeface="Marker Felt"/>
        <a:ea typeface="Marker Felt"/>
        <a:cs typeface="Marker Felt"/>
        <a:sym typeface="Marker Fel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888888"/>
        </a:solidFill>
        <a:effectLst/>
        <a:uFillTx/>
        <a:latin typeface="Marker Felt"/>
        <a:ea typeface="Marker Felt"/>
        <a:cs typeface="Marker Felt"/>
        <a:sym typeface="Marker Fel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888888"/>
        </a:solidFill>
        <a:effectLst/>
        <a:uFillTx/>
        <a:latin typeface="Marker Felt"/>
        <a:ea typeface="Marker Felt"/>
        <a:cs typeface="Marker Felt"/>
        <a:sym typeface="Marker Fel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888888"/>
        </a:solidFill>
        <a:effectLst/>
        <a:uFillTx/>
        <a:latin typeface="Marker Felt"/>
        <a:ea typeface="Marker Felt"/>
        <a:cs typeface="Marker Felt"/>
        <a:sym typeface="Marker Fel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888888"/>
        </a:solidFill>
        <a:effectLst/>
        <a:uFillTx/>
        <a:latin typeface="Marker Felt"/>
        <a:ea typeface="Marker Felt"/>
        <a:cs typeface="Marker Felt"/>
        <a:sym typeface="Marker Fel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888888"/>
        </a:solidFill>
        <a:effectLst/>
        <a:uFillTx/>
        <a:latin typeface="Marker Felt"/>
        <a:ea typeface="Marker Felt"/>
        <a:cs typeface="Marker Felt"/>
        <a:sym typeface="Marker Fel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888888"/>
        </a:solidFill>
        <a:effectLst/>
        <a:uFillTx/>
        <a:latin typeface="Marker Felt"/>
        <a:ea typeface="Marker Felt"/>
        <a:cs typeface="Marker Felt"/>
        <a:sym typeface="Marker Fel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888888"/>
        </a:solidFill>
        <a:effectLst/>
        <a:uFillTx/>
        <a:latin typeface="Marker Felt"/>
        <a:ea typeface="Marker Felt"/>
        <a:cs typeface="Marker Felt"/>
        <a:sym typeface="Marker Fel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Marker Felt"/>
          <a:ea typeface="Marker Felt"/>
          <a:cs typeface="Marker Felt"/>
        </a:font>
        <a:srgbClr val="8888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rgbClr val="D2E5F6"/>
          </a:solidFill>
        </a:fill>
      </a:tcStyle>
    </a:wholeTbl>
    <a:band2H>
      <a:tcTxStyle b="def" i="def"/>
      <a:tcStyle>
        <a:tcBdr/>
        <a:fill>
          <a:solidFill>
            <a:srgbClr val="EAF3FB"/>
          </a:solidFill>
        </a:fill>
      </a:tcStyle>
    </a:band2H>
    <a:firstCol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381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381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Marker Felt"/>
          <a:ea typeface="Marker Felt"/>
          <a:cs typeface="Marker Felt"/>
        </a:font>
        <a:srgbClr val="8888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rgbClr val="F4E6CE"/>
          </a:solidFill>
        </a:fill>
      </a:tcStyle>
    </a:wholeTbl>
    <a:band2H>
      <a:tcTxStyle b="def" i="def"/>
      <a:tcStyle>
        <a:tcBdr/>
        <a:fill>
          <a:solidFill>
            <a:srgbClr val="F9F3E8"/>
          </a:solidFill>
        </a:fill>
      </a:tcStyle>
    </a:band2H>
    <a:firstCol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381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381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Marker Felt"/>
          <a:ea typeface="Marker Felt"/>
          <a:cs typeface="Marker Felt"/>
        </a:font>
        <a:srgbClr val="8888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rgbClr val="DDD6E9"/>
          </a:solidFill>
        </a:fill>
      </a:tcStyle>
    </a:wholeTbl>
    <a:band2H>
      <a:tcTxStyle b="def" i="def"/>
      <a:tcStyle>
        <a:tcBdr/>
        <a:fill>
          <a:solidFill>
            <a:srgbClr val="EFEBF4"/>
          </a:solidFill>
        </a:fill>
      </a:tcStyle>
    </a:band2H>
    <a:firstCol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381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381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Marker Felt"/>
          <a:ea typeface="Marker Felt"/>
          <a:cs typeface="Marker Felt"/>
        </a:font>
        <a:srgbClr val="88888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DEDED"/>
          </a:solidFill>
        </a:fill>
      </a:tcStyle>
    </a:wholeTbl>
    <a:band2H>
      <a:tcTxStyle b="def" i="def"/>
      <a:tcStyle>
        <a:tcBdr/>
        <a:fill>
          <a:solidFill>
            <a:srgbClr val="006288"/>
          </a:solidFill>
        </a:fill>
      </a:tcStyle>
    </a:band2H>
    <a:firstCol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Marker Felt"/>
          <a:ea typeface="Marker Felt"/>
          <a:cs typeface="Marker Felt"/>
        </a:font>
        <a:srgbClr val="88888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888888"/>
              </a:solidFill>
              <a:prstDash val="solid"/>
              <a:round/>
            </a:ln>
          </a:top>
          <a:bottom>
            <a:ln w="25400" cap="flat">
              <a:solidFill>
                <a:srgbClr val="88888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6288"/>
          </a:solidFill>
        </a:fill>
      </a:tcStyle>
    </a:lastRow>
    <a:fir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88888"/>
              </a:solidFill>
              <a:prstDash val="solid"/>
              <a:round/>
            </a:ln>
          </a:top>
          <a:bottom>
            <a:ln w="25400" cap="flat">
              <a:solidFill>
                <a:srgbClr val="88888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Marker Felt"/>
          <a:ea typeface="Marker Felt"/>
          <a:cs typeface="Marker Felt"/>
        </a:font>
        <a:srgbClr val="8888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rgbClr val="D9D9D9"/>
          </a:solidFill>
        </a:fill>
      </a:tcStyle>
    </a:wholeTbl>
    <a:band2H>
      <a:tcTxStyle b="def" i="def"/>
      <a:tcStyle>
        <a:tcBdr/>
        <a:fill>
          <a:solidFill>
            <a:srgbClr val="EDEDED"/>
          </a:solidFill>
        </a:fill>
      </a:tcStyle>
    </a:band2H>
    <a:firstCol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rgbClr val="888888"/>
          </a:solidFill>
        </a:fill>
      </a:tcStyle>
    </a:firstCol>
    <a:la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381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rgbClr val="888888"/>
          </a:solidFill>
        </a:fill>
      </a:tcStyle>
    </a:lastRow>
    <a:fir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381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rgbClr val="88888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rgbClr val="006288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solidFill>
            <a:srgbClr val="006288">
              <a:alpha val="20000"/>
            </a:srgbClr>
          </a:solidFill>
        </a:fill>
      </a:tcStyle>
    </a:firstCol>
    <a:la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50800" cap="flat">
              <a:solidFill>
                <a:srgbClr val="006288"/>
              </a:solidFill>
              <a:prstDash val="solid"/>
              <a:round/>
            </a:ln>
          </a:top>
          <a:bottom>
            <a:ln w="127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Marker Felt"/>
          <a:ea typeface="Marker Felt"/>
          <a:cs typeface="Marker Felt"/>
        </a:font>
        <a:srgbClr val="006288"/>
      </a:tcTxStyle>
      <a:tcStyle>
        <a:tcBdr>
          <a:left>
            <a:ln w="12700" cap="flat">
              <a:solidFill>
                <a:srgbClr val="006288"/>
              </a:solidFill>
              <a:prstDash val="solid"/>
              <a:round/>
            </a:ln>
          </a:left>
          <a:right>
            <a:ln w="12700" cap="flat">
              <a:solidFill>
                <a:srgbClr val="006288"/>
              </a:solidFill>
              <a:prstDash val="solid"/>
              <a:round/>
            </a:ln>
          </a:right>
          <a:top>
            <a:ln w="12700" cap="flat">
              <a:solidFill>
                <a:srgbClr val="006288"/>
              </a:solidFill>
              <a:prstDash val="solid"/>
              <a:round/>
            </a:ln>
          </a:top>
          <a:bottom>
            <a:ln w="25400" cap="flat">
              <a:solidFill>
                <a:srgbClr val="006288"/>
              </a:solidFill>
              <a:prstDash val="solid"/>
              <a:round/>
            </a:ln>
          </a:bottom>
          <a:insideH>
            <a:ln w="12700" cap="flat">
              <a:solidFill>
                <a:srgbClr val="006288"/>
              </a:solidFill>
              <a:prstDash val="solid"/>
              <a:round/>
            </a:ln>
          </a:insideH>
          <a:insideV>
            <a:ln w="12700" cap="flat">
              <a:solidFill>
                <a:srgbClr val="006288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2" name="Shape 20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halk_line-1.png" descr="chalk_line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800" y="0"/>
            <a:ext cx="3441700" cy="9794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chalk_line-2.png" descr="chalk_line-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68900" y="1321245"/>
            <a:ext cx="7835900" cy="7934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scrapbook_cover_title_hi.png" descr="scrapbook_cover_title_h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0735" y="2781300"/>
            <a:ext cx="11760201" cy="41783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itle Text"/>
          <p:cNvSpPr txBox="1"/>
          <p:nvPr>
            <p:ph type="title"/>
          </p:nvPr>
        </p:nvSpPr>
        <p:spPr>
          <a:xfrm>
            <a:off x="1270000" y="2959100"/>
            <a:ext cx="10464800" cy="2286000"/>
          </a:xfrm>
          <a:prstGeom prst="rect">
            <a:avLst/>
          </a:prstGeom>
        </p:spPr>
        <p:txBody>
          <a:bodyPr anchor="b"/>
          <a:lstStyle>
            <a:lvl1pPr>
              <a:defRPr i="1">
                <a:solidFill>
                  <a:srgbClr val="292929">
                    <a:alpha val="93000"/>
                  </a:srgb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sz="quarter" idx="1"/>
          </p:nvPr>
        </p:nvSpPr>
        <p:spPr>
          <a:xfrm>
            <a:off x="1270000" y="5283200"/>
            <a:ext cx="10464800" cy="1308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lines-line-1.png" descr="lines-line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094" t="82" r="38169" b="147"/>
          <a:stretch>
            <a:fillRect/>
          </a:stretch>
        </p:blipFill>
        <p:spPr>
          <a:xfrm>
            <a:off x="799799" y="597015"/>
            <a:ext cx="11366898" cy="139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" y="0"/>
                </a:moveTo>
                <a:lnTo>
                  <a:pt x="0" y="21600"/>
                </a:lnTo>
                <a:lnTo>
                  <a:pt x="21599" y="21600"/>
                </a:lnTo>
                <a:lnTo>
                  <a:pt x="21600" y="0"/>
                </a:lnTo>
                <a:lnTo>
                  <a:pt x="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33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7"/>
            <a:ext cx="8216901" cy="140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4761" t="2928" r="10187" b="0"/>
          <a:stretch>
            <a:fillRect/>
          </a:stretch>
        </p:blipFill>
        <p:spPr>
          <a:xfrm rot="16199985">
            <a:off x="-4244962" y="4772011"/>
            <a:ext cx="9753601" cy="209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7"/>
            <a:ext cx="11468107" cy="190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53986" t="2927" r="41139" b="0"/>
          <a:stretch>
            <a:fillRect/>
          </a:stretch>
        </p:blipFill>
        <p:spPr>
          <a:xfrm rot="21599984">
            <a:off x="12439650" y="9010646"/>
            <a:ext cx="558802" cy="209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2" cy="209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lines-vert-line.png" descr="lines-vert-lin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Image"/>
          <p:cNvSpPr/>
          <p:nvPr>
            <p:ph type="pic" idx="13"/>
          </p:nvPr>
        </p:nvSpPr>
        <p:spPr>
          <a:xfrm>
            <a:off x="1270000" y="-12700"/>
            <a:ext cx="10464800" cy="6976534"/>
          </a:xfrm>
          <a:prstGeom prst="rect">
            <a:avLst/>
          </a:pr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0" name="Title Text"/>
          <p:cNvSpPr txBox="1"/>
          <p:nvPr>
            <p:ph type="title"/>
          </p:nvPr>
        </p:nvSpPr>
        <p:spPr>
          <a:xfrm>
            <a:off x="1270000" y="6223000"/>
            <a:ext cx="10464800" cy="1485900"/>
          </a:xfrm>
          <a:prstGeom prst="rect">
            <a:avLst/>
          </a:prstGeom>
        </p:spPr>
        <p:txBody>
          <a:bodyPr anchor="b"/>
          <a:lstStyle>
            <a:lvl1pPr>
              <a:defRPr i="1">
                <a:solidFill>
                  <a:srgbClr val="292929">
                    <a:alpha val="93000"/>
                  </a:srgb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sz="quarter" idx="1"/>
          </p:nvPr>
        </p:nvSpPr>
        <p:spPr>
          <a:xfrm>
            <a:off x="1270000" y="7696200"/>
            <a:ext cx="10464800" cy="1206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chalk_line-1.png" descr="chalk_line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800" y="0"/>
            <a:ext cx="3441700" cy="9794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chalk_line-2.png" descr="chalk_line-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68900" y="1321245"/>
            <a:ext cx="7835900" cy="7934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scrapbook_cover_title_hi.png" descr="scrapbook_cover_title_h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0735" y="2781300"/>
            <a:ext cx="11760201" cy="41783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Title Text"/>
          <p:cNvSpPr txBox="1"/>
          <p:nvPr>
            <p:ph type="title"/>
          </p:nvPr>
        </p:nvSpPr>
        <p:spPr>
          <a:xfrm>
            <a:off x="1270000" y="3733800"/>
            <a:ext cx="10464800" cy="2286000"/>
          </a:xfrm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292929">
                    <a:alpha val="93000"/>
                  </a:srgb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s-line-1.png" descr="lines-line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094" t="82" r="38169" b="147"/>
          <a:stretch>
            <a:fillRect/>
          </a:stretch>
        </p:blipFill>
        <p:spPr>
          <a:xfrm>
            <a:off x="799799" y="597015"/>
            <a:ext cx="11366898" cy="139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" y="0"/>
                </a:moveTo>
                <a:lnTo>
                  <a:pt x="0" y="21600"/>
                </a:lnTo>
                <a:lnTo>
                  <a:pt x="21599" y="21600"/>
                </a:lnTo>
                <a:lnTo>
                  <a:pt x="21600" y="0"/>
                </a:lnTo>
                <a:lnTo>
                  <a:pt x="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62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7"/>
            <a:ext cx="8216901" cy="140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4761" t="2928" r="10187" b="0"/>
          <a:stretch>
            <a:fillRect/>
          </a:stretch>
        </p:blipFill>
        <p:spPr>
          <a:xfrm rot="16199985">
            <a:off x="-4244962" y="4772011"/>
            <a:ext cx="9753601" cy="209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7"/>
            <a:ext cx="11468107" cy="190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53986" t="2927" r="41139" b="0"/>
          <a:stretch>
            <a:fillRect/>
          </a:stretch>
        </p:blipFill>
        <p:spPr>
          <a:xfrm rot="21599984">
            <a:off x="12439650" y="9010646"/>
            <a:ext cx="558802" cy="209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2" cy="209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lines-vert-line.png" descr="lines-vert-lin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Image"/>
          <p:cNvSpPr/>
          <p:nvPr>
            <p:ph type="pic" sz="half" idx="13"/>
          </p:nvPr>
        </p:nvSpPr>
        <p:spPr>
          <a:xfrm>
            <a:off x="6489700" y="1358900"/>
            <a:ext cx="5329647" cy="6908800"/>
          </a:xfrm>
          <a:prstGeom prst="rect">
            <a:avLst/>
          </a:pr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9" name="Title Text"/>
          <p:cNvSpPr txBox="1"/>
          <p:nvPr>
            <p:ph type="title"/>
          </p:nvPr>
        </p:nvSpPr>
        <p:spPr>
          <a:xfrm>
            <a:off x="1079500" y="1358900"/>
            <a:ext cx="5054600" cy="3759200"/>
          </a:xfrm>
          <a:prstGeom prst="rect">
            <a:avLst/>
          </a:prstGeom>
        </p:spPr>
        <p:txBody>
          <a:bodyPr anchor="b"/>
          <a:lstStyle>
            <a:lvl1pPr>
              <a:defRPr i="1">
                <a:solidFill>
                  <a:srgbClr val="292929">
                    <a:alpha val="93000"/>
                  </a:srgb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0" name="Body Level One…"/>
          <p:cNvSpPr txBox="1"/>
          <p:nvPr>
            <p:ph type="body" sz="quarter" idx="1"/>
          </p:nvPr>
        </p:nvSpPr>
        <p:spPr>
          <a:xfrm>
            <a:off x="1079500" y="5207000"/>
            <a:ext cx="5054600" cy="314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i="1" sz="3800">
                <a:solidFill>
                  <a:srgbClr val="C2453A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dash-line.png" descr="dash-line.png"/>
          <p:cNvPicPr>
            <a:picLocks noChangeAspect="1"/>
          </p:cNvPicPr>
          <p:nvPr/>
        </p:nvPicPr>
        <p:blipFill>
          <a:blip r:embed="rId2">
            <a:extLst/>
          </a:blip>
          <a:srcRect l="0" t="21428" r="64507" b="16070"/>
          <a:stretch>
            <a:fillRect/>
          </a:stretch>
        </p:blipFill>
        <p:spPr>
          <a:xfrm>
            <a:off x="444500" y="1854200"/>
            <a:ext cx="12115800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dash-line.png" descr="dash-line.png"/>
          <p:cNvPicPr>
            <a:picLocks noChangeAspect="1"/>
          </p:cNvPicPr>
          <p:nvPr/>
        </p:nvPicPr>
        <p:blipFill>
          <a:blip r:embed="rId2">
            <a:extLst/>
          </a:blip>
          <a:srcRect l="0" t="19642" r="61904" b="17857"/>
          <a:stretch>
            <a:fillRect/>
          </a:stretch>
        </p:blipFill>
        <p:spPr>
          <a:xfrm>
            <a:off x="0" y="8940800"/>
            <a:ext cx="13004801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dash-line.png" descr="dash-line.png"/>
          <p:cNvPicPr>
            <a:picLocks noChangeAspect="1"/>
          </p:cNvPicPr>
          <p:nvPr/>
        </p:nvPicPr>
        <p:blipFill>
          <a:blip r:embed="rId2">
            <a:extLst/>
          </a:blip>
          <a:srcRect l="0" t="19642" r="71428" b="17857"/>
          <a:stretch>
            <a:fillRect/>
          </a:stretch>
        </p:blipFill>
        <p:spPr>
          <a:xfrm rot="5400000">
            <a:off x="-4260850" y="4654549"/>
            <a:ext cx="9753602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dash-line.png" descr="dash-line.png"/>
          <p:cNvPicPr>
            <a:picLocks noChangeAspect="1"/>
          </p:cNvPicPr>
          <p:nvPr/>
        </p:nvPicPr>
        <p:blipFill>
          <a:blip r:embed="rId2">
            <a:extLst/>
          </a:blip>
          <a:srcRect l="0" t="16071" r="78794" b="21427"/>
          <a:stretch>
            <a:fillRect/>
          </a:stretch>
        </p:blipFill>
        <p:spPr>
          <a:xfrm rot="5400000">
            <a:off x="8769349" y="5238749"/>
            <a:ext cx="7239002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tri-line.png" descr="tri-line.png"/>
          <p:cNvPicPr>
            <a:picLocks noChangeAspect="1"/>
          </p:cNvPicPr>
          <p:nvPr/>
        </p:nvPicPr>
        <p:blipFill>
          <a:blip r:embed="rId3">
            <a:extLst/>
          </a:blip>
          <a:srcRect l="70681" t="18886" r="0" b="0"/>
          <a:stretch>
            <a:fillRect/>
          </a:stretch>
        </p:blipFill>
        <p:spPr>
          <a:xfrm rot="16199995">
            <a:off x="-2691091" y="5364437"/>
            <a:ext cx="7048503" cy="409033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tri-line.png" descr="tri-line.png"/>
          <p:cNvPicPr>
            <a:picLocks noChangeAspect="1"/>
          </p:cNvPicPr>
          <p:nvPr/>
        </p:nvPicPr>
        <p:blipFill>
          <a:blip r:embed="rId3">
            <a:extLst/>
          </a:blip>
          <a:srcRect l="9861" t="22490" r="62206" b="0"/>
          <a:stretch>
            <a:fillRect/>
          </a:stretch>
        </p:blipFill>
        <p:spPr>
          <a:xfrm rot="5399996">
            <a:off x="8842379" y="5419726"/>
            <a:ext cx="6654804" cy="387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tri-line.png" descr="tri-line.png"/>
          <p:cNvPicPr>
            <a:picLocks noChangeAspect="1"/>
          </p:cNvPicPr>
          <p:nvPr/>
        </p:nvPicPr>
        <p:blipFill>
          <a:blip r:embed="rId3">
            <a:extLst/>
          </a:blip>
          <a:srcRect l="0" t="18678" r="51892" b="0"/>
          <a:stretch>
            <a:fillRect/>
          </a:stretch>
        </p:blipFill>
        <p:spPr>
          <a:xfrm rot="10799995">
            <a:off x="882649" y="8775709"/>
            <a:ext cx="11461751" cy="40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tri-line.png" descr="tri-line.png"/>
          <p:cNvPicPr>
            <a:picLocks noChangeAspect="1"/>
          </p:cNvPicPr>
          <p:nvPr/>
        </p:nvPicPr>
        <p:blipFill>
          <a:blip r:embed="rId3">
            <a:extLst/>
          </a:blip>
          <a:srcRect l="0" t="17783" r="51945" b="18"/>
          <a:stretch>
            <a:fillRect/>
          </a:stretch>
        </p:blipFill>
        <p:spPr>
          <a:xfrm rot="21599996">
            <a:off x="838199" y="2057392"/>
            <a:ext cx="11449053" cy="41078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scrapbook_title_hi.png" descr="scrapbook_title_h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92200" y="304800"/>
            <a:ext cx="10845800" cy="2260600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Title Text"/>
          <p:cNvSpPr txBox="1"/>
          <p:nvPr>
            <p:ph type="title"/>
          </p:nvPr>
        </p:nvSpPr>
        <p:spPr>
          <a:xfrm>
            <a:off x="1270000" y="254000"/>
            <a:ext cx="10464800" cy="2349500"/>
          </a:xfrm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pPr/>
            <a:r>
              <a:t>Title Text</a:t>
            </a:r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dash-line.png" descr="dash-line.png"/>
          <p:cNvPicPr>
            <a:picLocks noChangeAspect="1"/>
          </p:cNvPicPr>
          <p:nvPr/>
        </p:nvPicPr>
        <p:blipFill>
          <a:blip r:embed="rId2">
            <a:extLst/>
          </a:blip>
          <a:srcRect l="0" t="21428" r="64507" b="16070"/>
          <a:stretch>
            <a:fillRect/>
          </a:stretch>
        </p:blipFill>
        <p:spPr>
          <a:xfrm>
            <a:off x="444500" y="1854200"/>
            <a:ext cx="12115800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dash-line.png" descr="dash-line.png"/>
          <p:cNvPicPr>
            <a:picLocks noChangeAspect="1"/>
          </p:cNvPicPr>
          <p:nvPr/>
        </p:nvPicPr>
        <p:blipFill>
          <a:blip r:embed="rId2">
            <a:extLst/>
          </a:blip>
          <a:srcRect l="0" t="19642" r="61904" b="17857"/>
          <a:stretch>
            <a:fillRect/>
          </a:stretch>
        </p:blipFill>
        <p:spPr>
          <a:xfrm>
            <a:off x="0" y="8940800"/>
            <a:ext cx="13004801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dash-line.png" descr="dash-line.png"/>
          <p:cNvPicPr>
            <a:picLocks noChangeAspect="1"/>
          </p:cNvPicPr>
          <p:nvPr/>
        </p:nvPicPr>
        <p:blipFill>
          <a:blip r:embed="rId2">
            <a:extLst/>
          </a:blip>
          <a:srcRect l="0" t="19642" r="71428" b="17857"/>
          <a:stretch>
            <a:fillRect/>
          </a:stretch>
        </p:blipFill>
        <p:spPr>
          <a:xfrm rot="5400000">
            <a:off x="-4260850" y="4654549"/>
            <a:ext cx="9753602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dash-line.png" descr="dash-line.png"/>
          <p:cNvPicPr>
            <a:picLocks noChangeAspect="1"/>
          </p:cNvPicPr>
          <p:nvPr/>
        </p:nvPicPr>
        <p:blipFill>
          <a:blip r:embed="rId2">
            <a:extLst/>
          </a:blip>
          <a:srcRect l="0" t="16071" r="78794" b="21427"/>
          <a:stretch>
            <a:fillRect/>
          </a:stretch>
        </p:blipFill>
        <p:spPr>
          <a:xfrm rot="5400000">
            <a:off x="8769349" y="5238749"/>
            <a:ext cx="7239002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tri-line.png" descr="tri-line.png"/>
          <p:cNvPicPr>
            <a:picLocks noChangeAspect="1"/>
          </p:cNvPicPr>
          <p:nvPr/>
        </p:nvPicPr>
        <p:blipFill>
          <a:blip r:embed="rId3">
            <a:extLst/>
          </a:blip>
          <a:srcRect l="70681" t="18886" r="0" b="0"/>
          <a:stretch>
            <a:fillRect/>
          </a:stretch>
        </p:blipFill>
        <p:spPr>
          <a:xfrm rot="16199995">
            <a:off x="-2691091" y="5364437"/>
            <a:ext cx="7048503" cy="4090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tri-line.png" descr="tri-line.png"/>
          <p:cNvPicPr>
            <a:picLocks noChangeAspect="1"/>
          </p:cNvPicPr>
          <p:nvPr/>
        </p:nvPicPr>
        <p:blipFill>
          <a:blip r:embed="rId3">
            <a:extLst/>
          </a:blip>
          <a:srcRect l="9861" t="22490" r="62206" b="0"/>
          <a:stretch>
            <a:fillRect/>
          </a:stretch>
        </p:blipFill>
        <p:spPr>
          <a:xfrm rot="5399996">
            <a:off x="8842379" y="5419726"/>
            <a:ext cx="6654804" cy="387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tri-line.png" descr="tri-line.png"/>
          <p:cNvPicPr>
            <a:picLocks noChangeAspect="1"/>
          </p:cNvPicPr>
          <p:nvPr/>
        </p:nvPicPr>
        <p:blipFill>
          <a:blip r:embed="rId3">
            <a:extLst/>
          </a:blip>
          <a:srcRect l="0" t="18678" r="51892" b="0"/>
          <a:stretch>
            <a:fillRect/>
          </a:stretch>
        </p:blipFill>
        <p:spPr>
          <a:xfrm rot="10799995">
            <a:off x="882649" y="8775709"/>
            <a:ext cx="11461751" cy="40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tri-line.png" descr="tri-line.png"/>
          <p:cNvPicPr>
            <a:picLocks noChangeAspect="1"/>
          </p:cNvPicPr>
          <p:nvPr/>
        </p:nvPicPr>
        <p:blipFill>
          <a:blip r:embed="rId3">
            <a:extLst/>
          </a:blip>
          <a:srcRect l="0" t="17783" r="51945" b="18"/>
          <a:stretch>
            <a:fillRect/>
          </a:stretch>
        </p:blipFill>
        <p:spPr>
          <a:xfrm rot="21599996">
            <a:off x="838199" y="2057392"/>
            <a:ext cx="11449053" cy="4107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scrapbook_title_hi.png" descr="scrapbook_title_h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92200" y="304800"/>
            <a:ext cx="10845800" cy="2260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itle Text"/>
          <p:cNvSpPr txBox="1"/>
          <p:nvPr>
            <p:ph type="title"/>
          </p:nvPr>
        </p:nvSpPr>
        <p:spPr>
          <a:xfrm>
            <a:off x="1270000" y="254000"/>
            <a:ext cx="10464800" cy="2349500"/>
          </a:xfrm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pPr/>
            <a:r>
              <a:t>Title Text</a:t>
            </a:r>
          </a:p>
        </p:txBody>
      </p:sp>
      <p:sp>
        <p:nvSpPr>
          <p:cNvPr id="105" name="Body Level One…"/>
          <p:cNvSpPr txBox="1"/>
          <p:nvPr>
            <p:ph type="body" idx="1"/>
          </p:nvPr>
        </p:nvSpPr>
        <p:spPr>
          <a:xfrm>
            <a:off x="1270000" y="2971800"/>
            <a:ext cx="10464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5"/>
              </a:buBlip>
            </a:lvl1pPr>
            <a:lvl2pPr>
              <a:buBlip>
                <a:blip r:embed="rId5"/>
              </a:buBlip>
            </a:lvl2pPr>
            <a:lvl3pPr>
              <a:buBlip>
                <a:blip r:embed="rId5"/>
              </a:buBlip>
            </a:lvl3pPr>
            <a:lvl4pPr>
              <a:buBlip>
                <a:blip r:embed="rId5"/>
              </a:buBlip>
            </a:lvl4pPr>
            <a:lvl5pPr>
              <a:buBlip>
                <a:blip r:embed="rId5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lus-line.png" descr="plus-line.png"/>
          <p:cNvPicPr>
            <a:picLocks noChangeAspect="1"/>
          </p:cNvPicPr>
          <p:nvPr/>
        </p:nvPicPr>
        <p:blipFill>
          <a:blip r:embed="rId2">
            <a:extLst/>
          </a:blip>
          <a:srcRect l="2812" t="19999" r="57186" b="19999"/>
          <a:stretch>
            <a:fillRect/>
          </a:stretch>
        </p:blipFill>
        <p:spPr>
          <a:xfrm rot="5400000">
            <a:off x="-4305301" y="4724400"/>
            <a:ext cx="9753602" cy="304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plus-line.png" descr="plus-line.png"/>
          <p:cNvPicPr>
            <a:picLocks noChangeAspect="1"/>
          </p:cNvPicPr>
          <p:nvPr/>
        </p:nvPicPr>
        <p:blipFill>
          <a:blip r:embed="rId2">
            <a:extLst/>
          </a:blip>
          <a:srcRect l="10000" t="20000" r="61874" b="20000"/>
          <a:stretch>
            <a:fillRect/>
          </a:stretch>
        </p:blipFill>
        <p:spPr>
          <a:xfrm rot="5400000">
            <a:off x="8902700" y="5524499"/>
            <a:ext cx="6858001" cy="3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plus-line.png" descr="plus-line.png"/>
          <p:cNvPicPr>
            <a:picLocks noChangeAspect="1"/>
          </p:cNvPicPr>
          <p:nvPr/>
        </p:nvPicPr>
        <p:blipFill>
          <a:blip r:embed="rId2">
            <a:extLst/>
          </a:blip>
          <a:srcRect l="19114" t="12500" r="27552" b="27499"/>
          <a:stretch>
            <a:fillRect/>
          </a:stretch>
        </p:blipFill>
        <p:spPr>
          <a:xfrm rot="10800000">
            <a:off x="0" y="9016998"/>
            <a:ext cx="13004801" cy="304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lus-line.png" descr="plus-line.png"/>
          <p:cNvPicPr>
            <a:picLocks noChangeAspect="1"/>
          </p:cNvPicPr>
          <p:nvPr/>
        </p:nvPicPr>
        <p:blipFill>
          <a:blip r:embed="rId2">
            <a:extLst/>
          </a:blip>
          <a:srcRect l="0" t="18751" r="51796" b="21247"/>
          <a:stretch>
            <a:fillRect/>
          </a:stretch>
        </p:blipFill>
        <p:spPr>
          <a:xfrm rot="10800002">
            <a:off x="704849" y="1974845"/>
            <a:ext cx="11753851" cy="3048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scrapbook_title_hi.png" descr="scrapbook_title_h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2200" y="304800"/>
            <a:ext cx="10845800" cy="2260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Image"/>
          <p:cNvSpPr/>
          <p:nvPr>
            <p:ph type="pic" sz="half" idx="13"/>
          </p:nvPr>
        </p:nvSpPr>
        <p:spPr>
          <a:xfrm rot="21360000">
            <a:off x="7388455" y="2549687"/>
            <a:ext cx="4869181" cy="6311899"/>
          </a:xfrm>
          <a:prstGeom prst="rect">
            <a:avLst/>
          </a:pr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9" name="Title Text"/>
          <p:cNvSpPr txBox="1"/>
          <p:nvPr>
            <p:ph type="title"/>
          </p:nvPr>
        </p:nvSpPr>
        <p:spPr>
          <a:xfrm>
            <a:off x="1270000" y="254000"/>
            <a:ext cx="10464800" cy="2349500"/>
          </a:xfrm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pPr/>
            <a:r>
              <a:t>Title Text</a:t>
            </a:r>
          </a:p>
        </p:txBody>
      </p:sp>
      <p:sp>
        <p:nvSpPr>
          <p:cNvPr id="120" name="Body Level One…"/>
          <p:cNvSpPr txBox="1"/>
          <p:nvPr>
            <p:ph type="body" sz="half" idx="1"/>
          </p:nvPr>
        </p:nvSpPr>
        <p:spPr>
          <a:xfrm>
            <a:off x="1270000" y="2971800"/>
            <a:ext cx="4953000" cy="58420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3000"/>
              </a:spcBef>
              <a:buBlip>
                <a:blip r:embed="rId4"/>
              </a:buBlip>
              <a:defRPr sz="2800"/>
            </a:lvl1pPr>
            <a:lvl2pPr marL="736600" indent="-368300">
              <a:spcBef>
                <a:spcPts val="3000"/>
              </a:spcBef>
              <a:buBlip>
                <a:blip r:embed="rId4"/>
              </a:buBlip>
              <a:defRPr sz="2800"/>
            </a:lvl2pPr>
            <a:lvl3pPr marL="1104900" indent="-368300">
              <a:spcBef>
                <a:spcPts val="3000"/>
              </a:spcBef>
              <a:buBlip>
                <a:blip r:embed="rId4"/>
              </a:buBlip>
              <a:defRPr sz="2800"/>
            </a:lvl3pPr>
            <a:lvl4pPr marL="1473200" indent="-368300">
              <a:spcBef>
                <a:spcPts val="3000"/>
              </a:spcBef>
              <a:buBlip>
                <a:blip r:embed="rId4"/>
              </a:buBlip>
              <a:defRPr sz="2800"/>
            </a:lvl4pPr>
            <a:lvl5pPr marL="1841500" indent="-368300">
              <a:spcBef>
                <a:spcPts val="3000"/>
              </a:spcBef>
              <a:buBlip>
                <a:blip r:embed="rId4"/>
              </a:buBlip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lines-line-1.png" descr="lines-line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094" t="82" r="38169" b="147"/>
          <a:stretch>
            <a:fillRect/>
          </a:stretch>
        </p:blipFill>
        <p:spPr>
          <a:xfrm>
            <a:off x="799799" y="597015"/>
            <a:ext cx="11366898" cy="139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" y="0"/>
                </a:moveTo>
                <a:lnTo>
                  <a:pt x="0" y="21600"/>
                </a:lnTo>
                <a:lnTo>
                  <a:pt x="21599" y="21600"/>
                </a:lnTo>
                <a:lnTo>
                  <a:pt x="21600" y="0"/>
                </a:lnTo>
                <a:lnTo>
                  <a:pt x="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8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7"/>
            <a:ext cx="8216901" cy="140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4761" t="2928" r="10187" b="0"/>
          <a:stretch>
            <a:fillRect/>
          </a:stretch>
        </p:blipFill>
        <p:spPr>
          <a:xfrm rot="16199985">
            <a:off x="-4244962" y="4772011"/>
            <a:ext cx="9753601" cy="209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7"/>
            <a:ext cx="11468107" cy="190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53986" t="2927" r="41139" b="0"/>
          <a:stretch>
            <a:fillRect/>
          </a:stretch>
        </p:blipFill>
        <p:spPr>
          <a:xfrm rot="21599984">
            <a:off x="12439650" y="9010646"/>
            <a:ext cx="558802" cy="209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2" cy="209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lines-vert-line.png" descr="lines-vert-lin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Image"/>
          <p:cNvSpPr/>
          <p:nvPr>
            <p:ph type="pic" idx="13"/>
          </p:nvPr>
        </p:nvSpPr>
        <p:spPr>
          <a:xfrm rot="21349645">
            <a:off x="1034684" y="936627"/>
            <a:ext cx="6503517" cy="8430484"/>
          </a:xfrm>
          <a:prstGeom prst="rect">
            <a:avLst/>
          </a:prstGeom>
          <a:effectLst>
            <a:outerShdw sx="100000" sy="100000" kx="0" ky="0" algn="b" rotWithShape="0" blurRad="63500" dist="50800" dir="5400000">
              <a:srgbClr val="292929">
                <a:alpha val="465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5" name="Image"/>
          <p:cNvSpPr/>
          <p:nvPr>
            <p:ph type="pic" sz="quarter" idx="14"/>
          </p:nvPr>
        </p:nvSpPr>
        <p:spPr>
          <a:xfrm rot="180000">
            <a:off x="6489003" y="4460337"/>
            <a:ext cx="6029852" cy="401388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6" name="Image"/>
          <p:cNvSpPr/>
          <p:nvPr>
            <p:ph type="pic" sz="quarter" idx="15"/>
          </p:nvPr>
        </p:nvSpPr>
        <p:spPr>
          <a:xfrm>
            <a:off x="6515100" y="939800"/>
            <a:ext cx="5505450" cy="367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lines-line-1.png" descr="lines-line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094" t="82" r="38169" b="147"/>
          <a:stretch>
            <a:fillRect/>
          </a:stretch>
        </p:blipFill>
        <p:spPr>
          <a:xfrm>
            <a:off x="799799" y="597015"/>
            <a:ext cx="11366898" cy="139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" y="0"/>
                </a:moveTo>
                <a:lnTo>
                  <a:pt x="0" y="21600"/>
                </a:lnTo>
                <a:lnTo>
                  <a:pt x="21599" y="21600"/>
                </a:lnTo>
                <a:lnTo>
                  <a:pt x="21600" y="0"/>
                </a:lnTo>
                <a:lnTo>
                  <a:pt x="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56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7"/>
            <a:ext cx="8216901" cy="140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4761" t="2928" r="10187" b="0"/>
          <a:stretch>
            <a:fillRect/>
          </a:stretch>
        </p:blipFill>
        <p:spPr>
          <a:xfrm rot="16199985">
            <a:off x="-4244962" y="4772011"/>
            <a:ext cx="9753601" cy="209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7"/>
            <a:ext cx="11468107" cy="190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53986" t="2927" r="41139" b="0"/>
          <a:stretch>
            <a:fillRect/>
          </a:stretch>
        </p:blipFill>
        <p:spPr>
          <a:xfrm rot="21599984">
            <a:off x="12439650" y="9010646"/>
            <a:ext cx="558802" cy="209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2" cy="209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lines-vert-line.png" descr="lines-vert-lin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Body Level One…"/>
          <p:cNvSpPr txBox="1"/>
          <p:nvPr>
            <p:ph type="body" sz="quarter" idx="1"/>
          </p:nvPr>
        </p:nvSpPr>
        <p:spPr>
          <a:xfrm>
            <a:off x="1270000" y="4559300"/>
            <a:ext cx="10464800" cy="6223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i="1"/>
            </a:lvl1pPr>
            <a:lvl2pPr algn="ctr">
              <a:spcBef>
                <a:spcPts val="0"/>
              </a:spcBef>
              <a:buBlip>
                <a:blip r:embed="rId6"/>
              </a:buBlip>
              <a:defRPr i="1"/>
            </a:lvl2pPr>
            <a:lvl3pPr algn="ctr">
              <a:spcBef>
                <a:spcPts val="0"/>
              </a:spcBef>
              <a:buBlip>
                <a:blip r:embed="rId6"/>
              </a:buBlip>
              <a:defRPr i="1"/>
            </a:lvl3pPr>
            <a:lvl4pPr algn="ctr">
              <a:spcBef>
                <a:spcPts val="0"/>
              </a:spcBef>
              <a:buBlip>
                <a:blip r:embed="rId6"/>
              </a:buBlip>
              <a:defRPr i="1"/>
            </a:lvl4pPr>
            <a:lvl5pPr algn="ctr">
              <a:spcBef>
                <a:spcPts val="0"/>
              </a:spcBef>
              <a:buBlip>
                <a:blip r:embed="rId6"/>
              </a:buBlip>
              <a:defRPr i="1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44500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spcBef>
                <a:spcPts val="0"/>
              </a:spcBef>
              <a:buSzTx/>
              <a:buNone/>
              <a:defRPr sz="2400"/>
            </a:pPr>
          </a:p>
        </p:txBody>
      </p:sp>
      <p:sp>
        <p:nvSpPr>
          <p:cNvPr id="1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lines-line-1.png" descr="lines-line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094" t="82" r="38169" b="147"/>
          <a:stretch>
            <a:fillRect/>
          </a:stretch>
        </p:blipFill>
        <p:spPr>
          <a:xfrm>
            <a:off x="799799" y="597015"/>
            <a:ext cx="11366898" cy="139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" y="0"/>
                </a:moveTo>
                <a:lnTo>
                  <a:pt x="0" y="21600"/>
                </a:lnTo>
                <a:lnTo>
                  <a:pt x="21599" y="21600"/>
                </a:lnTo>
                <a:lnTo>
                  <a:pt x="21600" y="0"/>
                </a:lnTo>
                <a:lnTo>
                  <a:pt x="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3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7"/>
            <a:ext cx="8216901" cy="140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4761" t="2928" r="10187" b="0"/>
          <a:stretch>
            <a:fillRect/>
          </a:stretch>
        </p:blipFill>
        <p:spPr>
          <a:xfrm rot="16199985">
            <a:off x="-4244962" y="4772011"/>
            <a:ext cx="9753601" cy="209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7"/>
            <a:ext cx="11468107" cy="190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53986" t="2927" r="41139" b="0"/>
          <a:stretch>
            <a:fillRect/>
          </a:stretch>
        </p:blipFill>
        <p:spPr>
          <a:xfrm rot="21599984">
            <a:off x="12439650" y="9010646"/>
            <a:ext cx="558802" cy="209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2" cy="209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lines-vert-line.png" descr="lines-vert-lin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Image"/>
          <p:cNvSpPr/>
          <p:nvPr>
            <p:ph type="pic" idx="13"/>
          </p:nvPr>
        </p:nvSpPr>
        <p:spPr>
          <a:xfrm>
            <a:off x="-705005" y="-25179"/>
            <a:ext cx="14792491" cy="986166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lines-line-1.png" descr="lines-line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094" t="82" r="38169" b="147"/>
          <a:stretch>
            <a:fillRect/>
          </a:stretch>
        </p:blipFill>
        <p:spPr>
          <a:xfrm>
            <a:off x="799799" y="597015"/>
            <a:ext cx="11366898" cy="139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" y="0"/>
                </a:moveTo>
                <a:lnTo>
                  <a:pt x="0" y="21600"/>
                </a:lnTo>
                <a:lnTo>
                  <a:pt x="21599" y="21600"/>
                </a:lnTo>
                <a:lnTo>
                  <a:pt x="21600" y="0"/>
                </a:lnTo>
                <a:lnTo>
                  <a:pt x="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89" name="wave-line.png" descr="wave-line.png"/>
          <p:cNvPicPr>
            <a:picLocks noChangeAspect="1"/>
          </p:cNvPicPr>
          <p:nvPr/>
        </p:nvPicPr>
        <p:blipFill>
          <a:blip r:embed="rId3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7"/>
            <a:ext cx="8216901" cy="140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4761" t="2928" r="10187" b="0"/>
          <a:stretch>
            <a:fillRect/>
          </a:stretch>
        </p:blipFill>
        <p:spPr>
          <a:xfrm rot="16199985">
            <a:off x="-4244962" y="4772011"/>
            <a:ext cx="9753601" cy="209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7"/>
            <a:ext cx="11468107" cy="190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53986" t="2927" r="41139" b="0"/>
          <a:stretch>
            <a:fillRect/>
          </a:stretch>
        </p:blipFill>
        <p:spPr>
          <a:xfrm rot="21599984">
            <a:off x="12439650" y="9010646"/>
            <a:ext cx="558802" cy="209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dots-line-cropped.png" descr="dots-line-cropped.png"/>
          <p:cNvPicPr>
            <a:picLocks noChangeAspect="1"/>
          </p:cNvPicPr>
          <p:nvPr/>
        </p:nvPicPr>
        <p:blipFill>
          <a:blip r:embed="rId4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2" cy="209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lines-vert-line.png" descr="lines-vert-lin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slideLayout" Target="../slideLayouts/slideLayout1.xml"/><Relationship Id="rId9" Type="http://schemas.openxmlformats.org/officeDocument/2006/relationships/slideLayout" Target="../slideLayouts/slideLayout2.xml"/><Relationship Id="rId10" Type="http://schemas.openxmlformats.org/officeDocument/2006/relationships/slideLayout" Target="../slideLayouts/slideLayout3.xml"/><Relationship Id="rId11" Type="http://schemas.openxmlformats.org/officeDocument/2006/relationships/slideLayout" Target="../slideLayouts/slideLayout4.xml"/><Relationship Id="rId12" Type="http://schemas.openxmlformats.org/officeDocument/2006/relationships/slideLayout" Target="../slideLayouts/slideLayout5.xml"/><Relationship Id="rId13" Type="http://schemas.openxmlformats.org/officeDocument/2006/relationships/slideLayout" Target="../slideLayouts/slideLayout6.xml"/><Relationship Id="rId14" Type="http://schemas.openxmlformats.org/officeDocument/2006/relationships/slideLayout" Target="../slideLayouts/slideLayout7.xml"/><Relationship Id="rId15" Type="http://schemas.openxmlformats.org/officeDocument/2006/relationships/slideLayout" Target="../slideLayouts/slideLayout8.xml"/><Relationship Id="rId16" Type="http://schemas.openxmlformats.org/officeDocument/2006/relationships/slideLayout" Target="../slideLayouts/slideLayout9.xml"/><Relationship Id="rId17" Type="http://schemas.openxmlformats.org/officeDocument/2006/relationships/slideLayout" Target="../slideLayouts/slideLayout10.xml"/><Relationship Id="rId18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s-line-1.png" descr="lines-line-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7700" y="8864600"/>
            <a:ext cx="11798300" cy="292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wave-line.png" descr="wave-line.png"/>
          <p:cNvPicPr>
            <a:picLocks noChangeAspect="1"/>
          </p:cNvPicPr>
          <p:nvPr/>
        </p:nvPicPr>
        <p:blipFill>
          <a:blip r:embed="rId4">
            <a:extLst/>
          </a:blip>
          <a:srcRect l="16094" t="82" r="38169" b="147"/>
          <a:stretch>
            <a:fillRect/>
          </a:stretch>
        </p:blipFill>
        <p:spPr>
          <a:xfrm>
            <a:off x="799799" y="597015"/>
            <a:ext cx="11366898" cy="139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" y="0"/>
                </a:moveTo>
                <a:lnTo>
                  <a:pt x="0" y="21600"/>
                </a:lnTo>
                <a:lnTo>
                  <a:pt x="21599" y="21600"/>
                </a:lnTo>
                <a:lnTo>
                  <a:pt x="21600" y="0"/>
                </a:lnTo>
                <a:lnTo>
                  <a:pt x="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4" name="wave-line.png" descr="wave-line.png"/>
          <p:cNvPicPr>
            <a:picLocks noChangeAspect="1"/>
          </p:cNvPicPr>
          <p:nvPr/>
        </p:nvPicPr>
        <p:blipFill>
          <a:blip r:embed="rId4">
            <a:extLst/>
          </a:blip>
          <a:srcRect l="16504" t="0" r="50434" b="0"/>
          <a:stretch>
            <a:fillRect/>
          </a:stretch>
        </p:blipFill>
        <p:spPr>
          <a:xfrm rot="5400000">
            <a:off x="-3378364" y="4686137"/>
            <a:ext cx="8216901" cy="140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dots-line-cropped.png" descr="dots-line-cropped.png"/>
          <p:cNvPicPr>
            <a:picLocks noChangeAspect="1"/>
          </p:cNvPicPr>
          <p:nvPr/>
        </p:nvPicPr>
        <p:blipFill>
          <a:blip r:embed="rId5">
            <a:extLst/>
          </a:blip>
          <a:srcRect l="4761" t="2928" r="10187" b="0"/>
          <a:stretch>
            <a:fillRect/>
          </a:stretch>
        </p:blipFill>
        <p:spPr>
          <a:xfrm rot="16199985">
            <a:off x="-4244962" y="4772011"/>
            <a:ext cx="9753601" cy="209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dots-line-cropped.png" descr="dots-line-cropped.png"/>
          <p:cNvPicPr>
            <a:picLocks noChangeAspect="1"/>
          </p:cNvPicPr>
          <p:nvPr/>
        </p:nvPicPr>
        <p:blipFill>
          <a:blip r:embed="rId5">
            <a:extLst/>
          </a:blip>
          <a:srcRect l="0" t="5872" r="0" b="5892"/>
          <a:stretch>
            <a:fillRect/>
          </a:stretch>
        </p:blipFill>
        <p:spPr>
          <a:xfrm rot="21599984">
            <a:off x="698498" y="469907"/>
            <a:ext cx="11468107" cy="190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ots-line-cropped.png" descr="dots-line-cropped.png"/>
          <p:cNvPicPr>
            <a:picLocks noChangeAspect="1"/>
          </p:cNvPicPr>
          <p:nvPr/>
        </p:nvPicPr>
        <p:blipFill>
          <a:blip r:embed="rId5">
            <a:extLst/>
          </a:blip>
          <a:srcRect l="53986" t="2927" r="41139" b="0"/>
          <a:stretch>
            <a:fillRect/>
          </a:stretch>
        </p:blipFill>
        <p:spPr>
          <a:xfrm rot="21599984">
            <a:off x="12439650" y="9010646"/>
            <a:ext cx="558802" cy="209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ots-line-cropped.png" descr="dots-line-cropped.png"/>
          <p:cNvPicPr>
            <a:picLocks noChangeAspect="1"/>
          </p:cNvPicPr>
          <p:nvPr/>
        </p:nvPicPr>
        <p:blipFill>
          <a:blip r:embed="rId5">
            <a:extLst/>
          </a:blip>
          <a:srcRect l="37929" t="2926" r="56976" b="0"/>
          <a:stretch>
            <a:fillRect/>
          </a:stretch>
        </p:blipFill>
        <p:spPr>
          <a:xfrm rot="21599984">
            <a:off x="6350" y="9010652"/>
            <a:ext cx="584202" cy="209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lines-vert-line.png" descr="lines-vert-lin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153900" y="361949"/>
            <a:ext cx="317500" cy="872490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Body Level One…"/>
          <p:cNvSpPr txBox="1"/>
          <p:nvPr>
            <p:ph type="body" idx="1"/>
          </p:nvPr>
        </p:nvSpPr>
        <p:spPr>
          <a:xfrm>
            <a:off x="1270000" y="1511300"/>
            <a:ext cx="10464800" cy="673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7"/>
              </a:buBlip>
            </a:lvl1pPr>
            <a:lvl2pPr>
              <a:buBlip>
                <a:blip r:embed="rId7"/>
              </a:buBlip>
            </a:lvl2pPr>
            <a:lvl3pPr>
              <a:buBlip>
                <a:blip r:embed="rId7"/>
              </a:buBlip>
            </a:lvl3pPr>
            <a:lvl4pPr>
              <a:buBlip>
                <a:blip r:embed="rId7"/>
              </a:buBlip>
            </a:lvl4pPr>
            <a:lvl5pPr>
              <a:buBlip>
                <a:blip r:embed="rId7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" name="Title Text"/>
          <p:cNvSpPr txBox="1"/>
          <p:nvPr>
            <p:ph type="title"/>
          </p:nvPr>
        </p:nvSpPr>
        <p:spPr>
          <a:xfrm>
            <a:off x="1948462" y="1950720"/>
            <a:ext cx="10403841" cy="661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2" name="Slide Number"/>
          <p:cNvSpPr txBox="1"/>
          <p:nvPr>
            <p:ph type="sldNum" sz="quarter" idx="2"/>
          </p:nvPr>
        </p:nvSpPr>
        <p:spPr>
          <a:xfrm>
            <a:off x="6279642" y="9296400"/>
            <a:ext cx="432817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200">
                <a:solidFill>
                  <a:srgbClr val="0062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  <p:sldLayoutId id="2147483660" r:id="rId19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528D4D"/>
          </a:solidFill>
          <a:uFillTx/>
          <a:latin typeface="Marker Felt"/>
          <a:ea typeface="Marker Felt"/>
          <a:cs typeface="Marker Felt"/>
          <a:sym typeface="Marker Fel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528D4D"/>
          </a:solidFill>
          <a:uFillTx/>
          <a:latin typeface="Marker Felt"/>
          <a:ea typeface="Marker Felt"/>
          <a:cs typeface="Marker Felt"/>
          <a:sym typeface="Marker Fel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528D4D"/>
          </a:solidFill>
          <a:uFillTx/>
          <a:latin typeface="Marker Felt"/>
          <a:ea typeface="Marker Felt"/>
          <a:cs typeface="Marker Felt"/>
          <a:sym typeface="Marker Fel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528D4D"/>
          </a:solidFill>
          <a:uFillTx/>
          <a:latin typeface="Marker Felt"/>
          <a:ea typeface="Marker Felt"/>
          <a:cs typeface="Marker Felt"/>
          <a:sym typeface="Marker Fel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528D4D"/>
          </a:solidFill>
          <a:uFillTx/>
          <a:latin typeface="Marker Felt"/>
          <a:ea typeface="Marker Felt"/>
          <a:cs typeface="Marker Felt"/>
          <a:sym typeface="Marker Fel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528D4D"/>
          </a:solidFill>
          <a:uFillTx/>
          <a:latin typeface="Marker Felt"/>
          <a:ea typeface="Marker Felt"/>
          <a:cs typeface="Marker Felt"/>
          <a:sym typeface="Marker Fel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528D4D"/>
          </a:solidFill>
          <a:uFillTx/>
          <a:latin typeface="Marker Felt"/>
          <a:ea typeface="Marker Felt"/>
          <a:cs typeface="Marker Felt"/>
          <a:sym typeface="Marker Fel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528D4D"/>
          </a:solidFill>
          <a:uFillTx/>
          <a:latin typeface="Marker Felt"/>
          <a:ea typeface="Marker Felt"/>
          <a:cs typeface="Marker Felt"/>
          <a:sym typeface="Marker Fel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528D4D"/>
          </a:solidFill>
          <a:uFillTx/>
          <a:latin typeface="Marker Felt"/>
          <a:ea typeface="Marker Felt"/>
          <a:cs typeface="Marker Felt"/>
          <a:sym typeface="Marker Fel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Tx/>
        <a:buSzPct val="50000"/>
        <a:buFontTx/>
        <a:buBlip>
          <a:blip r:embed="rId7"/>
        </a:buBlip>
        <a:tabLst/>
        <a:defRPr b="0" baseline="0" cap="none" i="0" spc="0" strike="noStrike" sz="3600" u="none">
          <a:solidFill>
            <a:srgbClr val="006288"/>
          </a:solidFill>
          <a:uFillTx/>
          <a:latin typeface="Georgia"/>
          <a:ea typeface="Georgia"/>
          <a:cs typeface="Georgia"/>
          <a:sym typeface="Georgia"/>
        </a:defRPr>
      </a:lvl1pPr>
      <a:lvl2pPr marL="914400" marR="0" indent="-4572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Tx/>
        <a:buSzPct val="50000"/>
        <a:buFontTx/>
        <a:buBlip>
          <a:blip r:embed="rId7"/>
        </a:buBlip>
        <a:tabLst/>
        <a:defRPr b="0" baseline="0" cap="none" i="0" spc="0" strike="noStrike" sz="3600" u="none">
          <a:solidFill>
            <a:srgbClr val="006288"/>
          </a:solidFill>
          <a:uFillTx/>
          <a:latin typeface="Georgia"/>
          <a:ea typeface="Georgia"/>
          <a:cs typeface="Georgia"/>
          <a:sym typeface="Georgia"/>
        </a:defRPr>
      </a:lvl2pPr>
      <a:lvl3pPr marL="1371600" marR="0" indent="-4572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Tx/>
        <a:buSzPct val="50000"/>
        <a:buFontTx/>
        <a:buBlip>
          <a:blip r:embed="rId7"/>
        </a:buBlip>
        <a:tabLst/>
        <a:defRPr b="0" baseline="0" cap="none" i="0" spc="0" strike="noStrike" sz="3600" u="none">
          <a:solidFill>
            <a:srgbClr val="006288"/>
          </a:solidFill>
          <a:uFillTx/>
          <a:latin typeface="Georgia"/>
          <a:ea typeface="Georgia"/>
          <a:cs typeface="Georgia"/>
          <a:sym typeface="Georgia"/>
        </a:defRPr>
      </a:lvl3pPr>
      <a:lvl4pPr marL="1828800" marR="0" indent="-4572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Tx/>
        <a:buSzPct val="50000"/>
        <a:buFontTx/>
        <a:buBlip>
          <a:blip r:embed="rId7"/>
        </a:buBlip>
        <a:tabLst/>
        <a:defRPr b="0" baseline="0" cap="none" i="0" spc="0" strike="noStrike" sz="3600" u="none">
          <a:solidFill>
            <a:srgbClr val="006288"/>
          </a:solidFill>
          <a:uFillTx/>
          <a:latin typeface="Georgia"/>
          <a:ea typeface="Georgia"/>
          <a:cs typeface="Georgia"/>
          <a:sym typeface="Georgia"/>
        </a:defRPr>
      </a:lvl4pPr>
      <a:lvl5pPr marL="2286000" marR="0" indent="-4572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Tx/>
        <a:buSzPct val="50000"/>
        <a:buFontTx/>
        <a:buBlip>
          <a:blip r:embed="rId7"/>
        </a:buBlip>
        <a:tabLst/>
        <a:defRPr b="0" baseline="0" cap="none" i="0" spc="0" strike="noStrike" sz="3600" u="none">
          <a:solidFill>
            <a:srgbClr val="006288"/>
          </a:solidFill>
          <a:uFillTx/>
          <a:latin typeface="Georgia"/>
          <a:ea typeface="Georgia"/>
          <a:cs typeface="Georgia"/>
          <a:sym typeface="Georgia"/>
        </a:defRPr>
      </a:lvl5pPr>
      <a:lvl6pPr marL="2743200" marR="0" indent="-4572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Tx/>
        <a:buSzPct val="50000"/>
        <a:buFontTx/>
        <a:buBlip>
          <a:blip r:embed="rId7"/>
        </a:buBlip>
        <a:tabLst/>
        <a:defRPr b="0" baseline="0" cap="none" i="0" spc="0" strike="noStrike" sz="3600" u="none">
          <a:solidFill>
            <a:srgbClr val="006288"/>
          </a:solidFill>
          <a:uFillTx/>
          <a:latin typeface="Georgia"/>
          <a:ea typeface="Georgia"/>
          <a:cs typeface="Georgia"/>
          <a:sym typeface="Georgia"/>
        </a:defRPr>
      </a:lvl6pPr>
      <a:lvl7pPr marL="3200400" marR="0" indent="-4572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Tx/>
        <a:buSzPct val="50000"/>
        <a:buFontTx/>
        <a:buBlip>
          <a:blip r:embed="rId7"/>
        </a:buBlip>
        <a:tabLst/>
        <a:defRPr b="0" baseline="0" cap="none" i="0" spc="0" strike="noStrike" sz="3600" u="none">
          <a:solidFill>
            <a:srgbClr val="006288"/>
          </a:solidFill>
          <a:uFillTx/>
          <a:latin typeface="Georgia"/>
          <a:ea typeface="Georgia"/>
          <a:cs typeface="Georgia"/>
          <a:sym typeface="Georgia"/>
        </a:defRPr>
      </a:lvl7pPr>
      <a:lvl8pPr marL="3657600" marR="0" indent="-4572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Tx/>
        <a:buSzPct val="50000"/>
        <a:buFontTx/>
        <a:buBlip>
          <a:blip r:embed="rId7"/>
        </a:buBlip>
        <a:tabLst/>
        <a:defRPr b="0" baseline="0" cap="none" i="0" spc="0" strike="noStrike" sz="3600" u="none">
          <a:solidFill>
            <a:srgbClr val="006288"/>
          </a:solidFill>
          <a:uFillTx/>
          <a:latin typeface="Georgia"/>
          <a:ea typeface="Georgia"/>
          <a:cs typeface="Georgia"/>
          <a:sym typeface="Georgia"/>
        </a:defRPr>
      </a:lvl8pPr>
      <a:lvl9pPr marL="4114800" marR="0" indent="-4572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Tx/>
        <a:buSzPct val="50000"/>
        <a:buFontTx/>
        <a:buBlip>
          <a:blip r:embed="rId7"/>
        </a:buBlip>
        <a:tabLst/>
        <a:defRPr b="0" baseline="0" cap="none" i="0" spc="0" strike="noStrike" sz="3600" u="none">
          <a:solidFill>
            <a:srgbClr val="006288"/>
          </a:solidFill>
          <a:uFillTx/>
          <a:latin typeface="Georgia"/>
          <a:ea typeface="Georgia"/>
          <a:cs typeface="Georgia"/>
          <a:sym typeface="Georgia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4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3" Type="http://schemas.openxmlformats.org/officeDocument/2006/relationships/image" Target="../media/image13.png"/><Relationship Id="rId4" Type="http://schemas.openxmlformats.org/officeDocument/2006/relationships/image" Target="../media/image7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e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9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10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jpe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jpe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openxmlformats.org/officeDocument/2006/relationships/image" Target="../media/image5.png"/><Relationship Id="rId4" Type="http://schemas.openxmlformats.org/officeDocument/2006/relationships/image" Target="../media/image3.jpeg"/><Relationship Id="rId5" Type="http://schemas.openxmlformats.org/officeDocument/2006/relationships/image" Target="../media/image1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20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jpe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2.jpe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eg"/><Relationship Id="rId3" Type="http://schemas.openxmlformats.org/officeDocument/2006/relationships/image" Target="../media/image2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Heatherwood Close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Heatherwood Close</a:t>
            </a:r>
          </a:p>
        </p:txBody>
      </p:sp>
      <p:sp>
        <p:nvSpPr>
          <p:cNvPr id="205" name="Compiled by Jane Karavasili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DB31C"/>
                </a:solidFill>
              </a:defRPr>
            </a:lvl1pPr>
          </a:lstStyle>
          <a:p>
            <a:pPr/>
            <a:r>
              <a:t>Compiled by Jane Karavasili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Front Gard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Front Garden</a:t>
            </a:r>
          </a:p>
        </p:txBody>
      </p:sp>
      <p:sp>
        <p:nvSpPr>
          <p:cNvPr id="208" name="North east facing solid concrete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  <a:defRPr b="1" sz="5300"/>
            </a:lvl1pPr>
          </a:lstStyle>
          <a:p>
            <a:pPr/>
            <a:r>
              <a:t>North east facing solid concrete</a:t>
            </a:r>
          </a:p>
        </p:txBody>
      </p:sp>
      <p:pic>
        <p:nvPicPr>
          <p:cNvPr id="209" name="7c1c0b75-ea3d-4959-86a1-233ed41c99c4.jpg" descr="7c1c0b75-ea3d-4959-86a1-233ed41c99c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69099" y="2165417"/>
            <a:ext cx="5071194" cy="6761592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7717d9d8-eb24-419e-9295-8cd6bb0110af.jpg" descr="7717d9d8-eb24-419e-9295-8cd6bb0110af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3093" t="0" r="23093" b="0"/>
          <a:stretch>
            <a:fillRect/>
          </a:stretch>
        </p:blipFill>
        <p:spPr>
          <a:xfrm rot="21360000">
            <a:off x="6539605" y="2275881"/>
            <a:ext cx="4876356" cy="6497343"/>
          </a:xfrm>
          <a:prstGeom prst="rect">
            <a:avLst/>
          </a:prstGeom>
        </p:spPr>
      </p:pic>
      <p:sp>
        <p:nvSpPr>
          <p:cNvPr id="212" name="Back Gard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 Garden</a:t>
            </a:r>
          </a:p>
        </p:txBody>
      </p:sp>
      <p:sp>
        <p:nvSpPr>
          <p:cNvPr id="213" name="South west facing"/>
          <p:cNvSpPr txBox="1"/>
          <p:nvPr>
            <p:ph type="body" sz="quarter" idx="1"/>
          </p:nvPr>
        </p:nvSpPr>
        <p:spPr>
          <a:xfrm>
            <a:off x="1609197" y="2603500"/>
            <a:ext cx="3033615" cy="5842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  <a:defRPr sz="5000"/>
            </a:lvl1pPr>
          </a:lstStyle>
          <a:p>
            <a:pPr/>
            <a:r>
              <a:t>South west facing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b21e04c9-abdd-4e4b-95a7-c071677aa139.jpg" descr="b21e04c9-abdd-4e4b-95a7-c071677aa139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34" r="0" b="34"/>
          <a:stretch>
            <a:fillRect/>
          </a:stretch>
        </p:blipFill>
        <p:spPr>
          <a:xfrm rot="21360000">
            <a:off x="5480644" y="2064697"/>
            <a:ext cx="4737180" cy="6311903"/>
          </a:xfrm>
          <a:prstGeom prst="rect">
            <a:avLst/>
          </a:prstGeom>
        </p:spPr>
      </p:pic>
      <p:sp>
        <p:nvSpPr>
          <p:cNvPr id="216" name="Back Gard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 Garden</a:t>
            </a:r>
          </a:p>
        </p:txBody>
      </p:sp>
      <p:sp>
        <p:nvSpPr>
          <p:cNvPr id="217" name="South west facing paved with Indian Sandstone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  <a:defRPr sz="5000"/>
            </a:lvl1pPr>
          </a:lstStyle>
          <a:p>
            <a:pPr/>
            <a:r>
              <a:t>South west facing paved with Indian Sandstone</a:t>
            </a:r>
          </a:p>
        </p:txBody>
      </p:sp>
      <p:pic>
        <p:nvPicPr>
          <p:cNvPr id="218" name="0cc9655d-5417-4b1d-a56f-b59f82b599f2.jpg" descr="0cc9655d-5417-4b1d-a56f-b59f82b599f2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83275" y="3864602"/>
            <a:ext cx="3875898" cy="5167862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Issues with the back gard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Issues with the back garden</a:t>
            </a:r>
          </a:p>
        </p:txBody>
      </p:sp>
      <p:sp>
        <p:nvSpPr>
          <p:cNvPr id="221" name="Overrun by concrete…"/>
          <p:cNvSpPr txBox="1"/>
          <p:nvPr/>
        </p:nvSpPr>
        <p:spPr>
          <a:xfrm>
            <a:off x="1725884" y="3481981"/>
            <a:ext cx="9775281" cy="444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57200" indent="-457200" algn="l">
              <a:buSzPct val="135000"/>
              <a:buChar char="•"/>
              <a:defRPr sz="5000">
                <a:solidFill>
                  <a:srgbClr val="006288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Overrun by concrete</a:t>
            </a:r>
          </a:p>
          <a:p>
            <a:pPr marL="457200" indent="-457200" algn="l">
              <a:buSzPct val="135000"/>
              <a:buChar char="•"/>
              <a:defRPr sz="5000">
                <a:solidFill>
                  <a:srgbClr val="006288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Water run off towards the house</a:t>
            </a:r>
          </a:p>
          <a:p>
            <a:pPr marL="457200" indent="-457200" algn="l">
              <a:buSzPct val="135000"/>
              <a:buChar char="•"/>
              <a:defRPr sz="5000">
                <a:solidFill>
                  <a:srgbClr val="006288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Air bricks blocked</a:t>
            </a:r>
          </a:p>
          <a:p>
            <a:pPr marL="457200" indent="-457200" algn="l">
              <a:buSzPct val="135000"/>
              <a:buChar char="•"/>
              <a:defRPr sz="5000">
                <a:solidFill>
                  <a:srgbClr val="006288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No fencing on one side</a:t>
            </a:r>
          </a:p>
          <a:p>
            <a:pPr marL="457200" indent="-457200" algn="l">
              <a:buSzPct val="135000"/>
              <a:buChar char="•"/>
              <a:defRPr sz="5000">
                <a:solidFill>
                  <a:srgbClr val="006288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Ivy from the back</a:t>
            </a:r>
          </a:p>
          <a:p>
            <a:pPr marL="457200" indent="-457200" algn="l">
              <a:buSzPct val="135000"/>
              <a:buChar char="•"/>
              <a:defRPr sz="5000">
                <a:solidFill>
                  <a:srgbClr val="006288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Dodgy decking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ac646e91-18a7-4c50-8b91-66073c8025cb.jpg" descr="ac646e91-18a7-4c50-8b91-66073c8025cb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357" t="10134" r="7683" b="9490"/>
          <a:stretch>
            <a:fillRect/>
          </a:stretch>
        </p:blipFill>
        <p:spPr>
          <a:xfrm rot="21349645">
            <a:off x="3076273" y="802575"/>
            <a:ext cx="5995592" cy="75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223" y="0"/>
                </a:moveTo>
                <a:lnTo>
                  <a:pt x="67" y="180"/>
                </a:lnTo>
                <a:lnTo>
                  <a:pt x="0" y="21343"/>
                </a:lnTo>
                <a:lnTo>
                  <a:pt x="14518" y="21600"/>
                </a:lnTo>
                <a:lnTo>
                  <a:pt x="14851" y="21474"/>
                </a:lnTo>
                <a:lnTo>
                  <a:pt x="18007" y="21584"/>
                </a:lnTo>
                <a:lnTo>
                  <a:pt x="21600" y="21429"/>
                </a:lnTo>
                <a:lnTo>
                  <a:pt x="20223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24" name="78d4cad1-9374-49aa-9f48-2d22b5c4012e.jpg" descr="78d4cad1-9374-49aa-9f48-2d22b5c4012e.jpg"/>
          <p:cNvPicPr>
            <a:picLocks noChangeAspect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 rot="180000">
            <a:off x="256640" y="5031749"/>
            <a:ext cx="5187770" cy="4470402"/>
          </a:xfrm>
          <a:prstGeom prst="rect">
            <a:avLst/>
          </a:prstGeom>
        </p:spPr>
      </p:pic>
      <p:pic>
        <p:nvPicPr>
          <p:cNvPr id="225" name="df1ed837-7e15-45b0-9ee1-6ffd382ef760.jpg" descr="df1ed837-7e15-45b0-9ee1-6ffd382ef760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65770" y="96924"/>
            <a:ext cx="5102890" cy="6803853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ee92aec7-e62b-414a-9b0d-d1eb5afd6474.jpg" descr="ee92aec7-e62b-414a-9b0d-d1eb5afd6474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357" t="10134" r="7683" b="9490"/>
          <a:stretch>
            <a:fillRect/>
          </a:stretch>
        </p:blipFill>
        <p:spPr>
          <a:xfrm rot="21349645">
            <a:off x="1285573" y="1094675"/>
            <a:ext cx="5995592" cy="75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223" y="0"/>
                </a:moveTo>
                <a:lnTo>
                  <a:pt x="67" y="180"/>
                </a:lnTo>
                <a:lnTo>
                  <a:pt x="0" y="21343"/>
                </a:lnTo>
                <a:lnTo>
                  <a:pt x="14518" y="21600"/>
                </a:lnTo>
                <a:lnTo>
                  <a:pt x="14851" y="21474"/>
                </a:lnTo>
                <a:lnTo>
                  <a:pt x="18007" y="21584"/>
                </a:lnTo>
                <a:lnTo>
                  <a:pt x="21600" y="21429"/>
                </a:lnTo>
                <a:lnTo>
                  <a:pt x="20223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28" name="1208d3ea-38f1-4fa7-aafd-832297a44e0b.jpg" descr="1208d3ea-38f1-4fa7-aafd-832297a44e0b.jpg"/>
          <p:cNvPicPr>
            <a:picLocks noChangeAspect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 rot="180000">
            <a:off x="6911440" y="4307849"/>
            <a:ext cx="5187770" cy="4470402"/>
          </a:xfrm>
          <a:prstGeom prst="rect">
            <a:avLst/>
          </a:prstGeom>
        </p:spPr>
      </p:pic>
      <p:pic>
        <p:nvPicPr>
          <p:cNvPr id="229" name="8046fa23-6f44-4040-8b5b-022074e366a3.jpg" descr="8046fa23-6f44-4040-8b5b-022074e366a3.jpg"/>
          <p:cNvPicPr>
            <a:picLocks noChangeAspect="1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718300" y="838200"/>
            <a:ext cx="5105400" cy="4013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Original Garden Pla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Original Garden Plan</a:t>
            </a:r>
          </a:p>
        </p:txBody>
      </p:sp>
      <p:sp>
        <p:nvSpPr>
          <p:cNvPr id="232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</a:p>
        </p:txBody>
      </p:sp>
      <p:pic>
        <p:nvPicPr>
          <p:cNvPr id="233" name="56ad6d95-fbe5-4c76-8256-c27c58aa6e50.jpg" descr="56ad6d95-fbe5-4c76-8256-c27c58aa6e5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82873" y="2638231"/>
            <a:ext cx="6864454" cy="68705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arden Plan mark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Garden Plan mark 2</a:t>
            </a:r>
          </a:p>
        </p:txBody>
      </p:sp>
      <p:sp>
        <p:nvSpPr>
          <p:cNvPr id="236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</a:p>
        </p:txBody>
      </p:sp>
      <p:pic>
        <p:nvPicPr>
          <p:cNvPr id="237" name="30f0f978-b2e4-4640-ab80-9f3176208b67.jpg" descr="30f0f978-b2e4-4640-ab80-9f3176208b67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8567" y="2630902"/>
            <a:ext cx="8888316" cy="6654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29016469-e751-4697-98e2-06a94441ccd2.jpg" descr="29016469-e751-4697-98e2-06a94441ccd2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357" t="10134" r="7683" b="9490"/>
          <a:stretch>
            <a:fillRect/>
          </a:stretch>
        </p:blipFill>
        <p:spPr>
          <a:xfrm rot="21349645">
            <a:off x="1285573" y="1094675"/>
            <a:ext cx="5995592" cy="75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223" y="0"/>
                </a:moveTo>
                <a:lnTo>
                  <a:pt x="67" y="180"/>
                </a:lnTo>
                <a:lnTo>
                  <a:pt x="0" y="21343"/>
                </a:lnTo>
                <a:lnTo>
                  <a:pt x="14518" y="21600"/>
                </a:lnTo>
                <a:lnTo>
                  <a:pt x="14851" y="21474"/>
                </a:lnTo>
                <a:lnTo>
                  <a:pt x="18007" y="21584"/>
                </a:lnTo>
                <a:lnTo>
                  <a:pt x="21600" y="21429"/>
                </a:lnTo>
                <a:lnTo>
                  <a:pt x="20223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40" name="523ae59b-7a5e-4177-858d-127a992aa23b.jpg" descr="523ae59b-7a5e-4177-858d-127a992aa23b.jpg"/>
          <p:cNvPicPr>
            <a:picLocks noChangeAspect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 rot="180000">
            <a:off x="6953464" y="4595350"/>
            <a:ext cx="5008197" cy="4325082"/>
          </a:xfrm>
          <a:prstGeom prst="rect">
            <a:avLst/>
          </a:prstGeom>
        </p:spPr>
      </p:pic>
      <p:pic>
        <p:nvPicPr>
          <p:cNvPr id="241" name="d59b466b-5c6a-4018-ae6f-328f18f9497b.jpg" descr="d59b466b-5c6a-4018-ae6f-328f18f9497b.jpg"/>
          <p:cNvPicPr>
            <a:picLocks noChangeAspect="1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718300" y="838200"/>
            <a:ext cx="5105400" cy="4013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38ff0b8a-54d0-465f-99ad-63c745590ce3.jpg" descr="38ff0b8a-54d0-465f-99ad-63c745590ce3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357" t="10134" r="7683" b="9490"/>
          <a:stretch>
            <a:fillRect/>
          </a:stretch>
        </p:blipFill>
        <p:spPr>
          <a:xfrm rot="21349645">
            <a:off x="1285573" y="1094675"/>
            <a:ext cx="5995592" cy="75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223" y="0"/>
                </a:moveTo>
                <a:lnTo>
                  <a:pt x="67" y="180"/>
                </a:lnTo>
                <a:lnTo>
                  <a:pt x="0" y="21343"/>
                </a:lnTo>
                <a:lnTo>
                  <a:pt x="14518" y="21600"/>
                </a:lnTo>
                <a:lnTo>
                  <a:pt x="14851" y="21474"/>
                </a:lnTo>
                <a:lnTo>
                  <a:pt x="18007" y="21584"/>
                </a:lnTo>
                <a:lnTo>
                  <a:pt x="21600" y="21429"/>
                </a:lnTo>
                <a:lnTo>
                  <a:pt x="20223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44" name="5dee2c99-e8f3-41f9-b155-2644cfb47910.jpg" descr="5dee2c99-e8f3-41f9-b155-2644cfb47910.jpg"/>
          <p:cNvPicPr>
            <a:picLocks noChangeAspect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 rot="180000">
            <a:off x="6911440" y="4307849"/>
            <a:ext cx="5187770" cy="4470402"/>
          </a:xfrm>
          <a:prstGeom prst="rect">
            <a:avLst/>
          </a:prstGeom>
        </p:spPr>
      </p:pic>
      <p:pic>
        <p:nvPicPr>
          <p:cNvPr id="245" name="094540ba-fa7e-43f3-93d9-70c712ba21b0.jpg" descr="094540ba-fa7e-43f3-93d9-70c712ba21b0.jpg"/>
          <p:cNvPicPr>
            <a:picLocks noChangeAspect="1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718300" y="838200"/>
            <a:ext cx="5105400" cy="4013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250" t="0" r="1460" b="43"/>
          <a:stretch>
            <a:fillRect/>
          </a:stretch>
        </p:blipFill>
        <p:spPr>
          <a:xfrm rot="21360000">
            <a:off x="7449240" y="2550047"/>
            <a:ext cx="4737180" cy="6309148"/>
          </a:xfrm>
          <a:prstGeom prst="rect">
            <a:avLst/>
          </a:prstGeom>
        </p:spPr>
      </p:pic>
      <p:sp>
        <p:nvSpPr>
          <p:cNvPr id="248" name="Before and After Back Garden"/>
          <p:cNvSpPr txBox="1"/>
          <p:nvPr>
            <p:ph type="title"/>
          </p:nvPr>
        </p:nvSpPr>
        <p:spPr>
          <a:xfrm>
            <a:off x="1270000" y="260350"/>
            <a:ext cx="5262415" cy="2349500"/>
          </a:xfrm>
          <a:prstGeom prst="rect">
            <a:avLst/>
          </a:prstGeom>
        </p:spPr>
        <p:txBody>
          <a:bodyPr/>
          <a:lstStyle>
            <a:lvl1pPr defTabSz="566673">
              <a:defRPr sz="6000"/>
            </a:lvl1pPr>
          </a:lstStyle>
          <a:p>
            <a:pPr/>
            <a:r>
              <a:t>Before and After Back Garden</a:t>
            </a:r>
          </a:p>
        </p:txBody>
      </p:sp>
      <p:sp>
        <p:nvSpPr>
          <p:cNvPr id="249" name="Body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</a:p>
        </p:txBody>
      </p:sp>
      <p:pic>
        <p:nvPicPr>
          <p:cNvPr id="250" name="image3.jpeg" descr="image3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3506" y="3143839"/>
            <a:ext cx="6985988" cy="5008979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51" name="6a5a603d-4162-4408-a988-b124943aa012.jpg" descr="6a5a603d-4162-4408-a988-b124943aa012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99359" y="406310"/>
            <a:ext cx="5098113" cy="9055451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8122a31a-f862-43fc-8596-825b50be4bdb.jpg" descr="8122a31a-f862-43fc-8596-825b50be4bd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3917" y="348563"/>
            <a:ext cx="4962840" cy="8815173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54" name="2f1bb76f-683e-4763-810b-79ed5ae29cab.jpg" descr="2f1bb76f-683e-4763-810b-79ed5ae29ca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03610" y="269447"/>
            <a:ext cx="5016172" cy="8909903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A walk around the garden…"/>
          <p:cNvSpPr txBox="1"/>
          <p:nvPr>
            <p:ph type="title"/>
          </p:nvPr>
        </p:nvSpPr>
        <p:spPr>
          <a:xfrm>
            <a:off x="1384299" y="355600"/>
            <a:ext cx="4245474" cy="2349500"/>
          </a:xfrm>
          <a:prstGeom prst="rect">
            <a:avLst/>
          </a:prstGeom>
        </p:spPr>
        <p:txBody>
          <a:bodyPr/>
          <a:lstStyle>
            <a:lvl1pPr defTabSz="525779">
              <a:defRPr sz="5580"/>
            </a:lvl1pPr>
          </a:lstStyle>
          <a:p>
            <a:pPr/>
            <a:r>
              <a:t>A walk around the garden…</a:t>
            </a:r>
          </a:p>
        </p:txBody>
      </p:sp>
      <p:pic>
        <p:nvPicPr>
          <p:cNvPr id="257" name="Video.MOV" descr="Video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976244" y="647700"/>
            <a:ext cx="6123297" cy="8164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11666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5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Issues with the front gard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Issues with the front garden</a:t>
            </a:r>
          </a:p>
        </p:txBody>
      </p:sp>
      <p:sp>
        <p:nvSpPr>
          <p:cNvPr id="260" name="Over run with concrete…"/>
          <p:cNvSpPr txBox="1"/>
          <p:nvPr>
            <p:ph type="body" sz="half" idx="1"/>
          </p:nvPr>
        </p:nvSpPr>
        <p:spPr>
          <a:xfrm>
            <a:off x="892570" y="1892300"/>
            <a:ext cx="7277252" cy="5715000"/>
          </a:xfrm>
          <a:prstGeom prst="rect">
            <a:avLst/>
          </a:prstGeom>
        </p:spPr>
        <p:txBody>
          <a:bodyPr/>
          <a:lstStyle/>
          <a:p>
            <a:pPr>
              <a:buSzPct val="135000"/>
              <a:buChar char="•"/>
              <a:defRPr sz="5000"/>
            </a:pPr>
            <a:r>
              <a:t>Over run with concrete</a:t>
            </a:r>
          </a:p>
          <a:p>
            <a:pPr>
              <a:buSzPct val="135000"/>
              <a:buChar char="•"/>
              <a:defRPr sz="5000"/>
            </a:pPr>
            <a:r>
              <a:t>Rat issues!</a:t>
            </a:r>
          </a:p>
          <a:p>
            <a:pPr>
              <a:buSzPct val="135000"/>
              <a:buChar char="•"/>
              <a:defRPr sz="5000"/>
            </a:pPr>
            <a:r>
              <a:t>No drainage - again!</a:t>
            </a:r>
          </a:p>
        </p:txBody>
      </p:sp>
      <p:pic>
        <p:nvPicPr>
          <p:cNvPr id="261" name="7c1c0b75-ea3d-4959-86a1-233ed41c99c4.jpg" descr="7c1c0b75-ea3d-4959-86a1-233ed41c99c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38501" y="3051236"/>
            <a:ext cx="4291758" cy="5722343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a3747aa2-9620-4d4c-be77-df97a9cc9c4e.jpg" descr="a3747aa2-9620-4d4c-be77-df97a9cc9c4e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283" r="0" b="1512"/>
          <a:stretch>
            <a:fillRect/>
          </a:stretch>
        </p:blipFill>
        <p:spPr>
          <a:xfrm rot="21349645">
            <a:off x="1346816" y="1093840"/>
            <a:ext cx="5895976" cy="75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339" y="0"/>
                </a:moveTo>
                <a:lnTo>
                  <a:pt x="0" y="179"/>
                </a:lnTo>
                <a:lnTo>
                  <a:pt x="0" y="21346"/>
                </a:lnTo>
                <a:lnTo>
                  <a:pt x="14540" y="21600"/>
                </a:lnTo>
                <a:lnTo>
                  <a:pt x="14878" y="21474"/>
                </a:lnTo>
                <a:lnTo>
                  <a:pt x="18086" y="21584"/>
                </a:lnTo>
                <a:lnTo>
                  <a:pt x="21600" y="21433"/>
                </a:lnTo>
                <a:lnTo>
                  <a:pt x="21599" y="19290"/>
                </a:lnTo>
                <a:lnTo>
                  <a:pt x="20339" y="0"/>
                </a:lnTo>
                <a:close/>
              </a:path>
            </a:pathLst>
          </a:custGeom>
        </p:spPr>
      </p:pic>
      <p:pic>
        <p:nvPicPr>
          <p:cNvPr id="264" name="f919ae39-250f-413e-8e59-cac7a0143c97.jpg" descr="f919ae39-250f-413e-8e59-cac7a0143c97.jpg"/>
          <p:cNvPicPr>
            <a:picLocks noChangeAspect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 rot="180000">
            <a:off x="5968920" y="4283169"/>
            <a:ext cx="6111365" cy="5217819"/>
          </a:xfrm>
          <a:prstGeom prst="rect">
            <a:avLst/>
          </a:prstGeom>
        </p:spPr>
      </p:pic>
      <p:pic>
        <p:nvPicPr>
          <p:cNvPr id="265" name="5a840d00-6207-4de5-87e9-b374552a3841.jpg" descr="5a840d00-6207-4de5-87e9-b374552a3841.jpg"/>
          <p:cNvPicPr>
            <a:picLocks noChangeAspect="1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896100" y="533400"/>
            <a:ext cx="5105400" cy="4013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1a9d3fd5-a408-42ee-a21b-619cbe7084c1.jpg" descr="1a9d3fd5-a408-42ee-a21b-619cbe7084c1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357" t="10134" r="7683" b="9490"/>
          <a:stretch>
            <a:fillRect/>
          </a:stretch>
        </p:blipFill>
        <p:spPr>
          <a:xfrm rot="21349645">
            <a:off x="1285573" y="1094675"/>
            <a:ext cx="5995592" cy="75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223" y="0"/>
                </a:moveTo>
                <a:lnTo>
                  <a:pt x="67" y="180"/>
                </a:lnTo>
                <a:lnTo>
                  <a:pt x="0" y="21343"/>
                </a:lnTo>
                <a:lnTo>
                  <a:pt x="14518" y="21600"/>
                </a:lnTo>
                <a:lnTo>
                  <a:pt x="14851" y="21474"/>
                </a:lnTo>
                <a:lnTo>
                  <a:pt x="18007" y="21584"/>
                </a:lnTo>
                <a:lnTo>
                  <a:pt x="21600" y="21429"/>
                </a:lnTo>
                <a:lnTo>
                  <a:pt x="20223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68" name="1a9483a8-a898-4cb8-811c-380a965a91d8.jpg" descr="1a9483a8-a898-4cb8-811c-380a965a91d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30653" y="1278256"/>
            <a:ext cx="4894434" cy="6525912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Front garden pla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Front garden plan</a:t>
            </a:r>
          </a:p>
        </p:txBody>
      </p:sp>
      <p:pic>
        <p:nvPicPr>
          <p:cNvPr id="271" name="fullsizeoutput_3932.jpeg" descr="fullsizeoutput_393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16661" y="2146439"/>
            <a:ext cx="5518198" cy="73657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bd5963ed-3296-4fc8-a118-9f994ddfdcc0.jpg" descr="bd5963ed-3296-4fc8-a118-9f994ddfdcc0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2176" r="0" b="22176"/>
          <a:stretch>
            <a:fillRect/>
          </a:stretch>
        </p:blipFill>
        <p:spPr>
          <a:xfrm>
            <a:off x="0" y="0"/>
            <a:ext cx="13004800" cy="975674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129f44fb-31dd-44e2-85d0-2fe778b9a0d1.jpg" descr="129f44fb-31dd-44e2-85d0-2fe778b9a0d1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357" t="10134" r="7683" b="9490"/>
          <a:stretch>
            <a:fillRect/>
          </a:stretch>
        </p:blipFill>
        <p:spPr>
          <a:xfrm rot="21349645">
            <a:off x="6594174" y="472375"/>
            <a:ext cx="5995591" cy="75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223" y="0"/>
                </a:moveTo>
                <a:lnTo>
                  <a:pt x="67" y="180"/>
                </a:lnTo>
                <a:lnTo>
                  <a:pt x="0" y="21343"/>
                </a:lnTo>
                <a:lnTo>
                  <a:pt x="14518" y="21600"/>
                </a:lnTo>
                <a:lnTo>
                  <a:pt x="14851" y="21474"/>
                </a:lnTo>
                <a:lnTo>
                  <a:pt x="18007" y="21584"/>
                </a:lnTo>
                <a:lnTo>
                  <a:pt x="21600" y="21429"/>
                </a:lnTo>
                <a:lnTo>
                  <a:pt x="20223" y="0"/>
                </a:lnTo>
                <a:close/>
              </a:path>
            </a:pathLst>
          </a:custGeom>
        </p:spPr>
      </p:pic>
      <p:pic>
        <p:nvPicPr>
          <p:cNvPr id="276" name="93e9ad4c-1ac2-447a-a656-01a0d9f4b41e.jpg" descr="93e9ad4c-1ac2-447a-a656-01a0d9f4b41e.jpg"/>
          <p:cNvPicPr>
            <a:picLocks noChangeAspect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 rot="180000">
            <a:off x="1001534" y="4072354"/>
            <a:ext cx="6298259" cy="5369065"/>
          </a:xfrm>
          <a:prstGeom prst="rect">
            <a:avLst/>
          </a:prstGeom>
        </p:spPr>
      </p:pic>
      <p:pic>
        <p:nvPicPr>
          <p:cNvPr id="277" name="b0fefa6b-f694-4ba8-8038-ba67e51c5a8b.jpg" descr="b0fefa6b-f694-4ba8-8038-ba67e51c5a8b.jpg"/>
          <p:cNvPicPr>
            <a:picLocks noChangeAspect="1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74700" y="292100"/>
            <a:ext cx="5105402" cy="4013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02d6db13-0718-4878-84b3-bfc0f1f5f40e.jpg" descr="02d6db13-0718-4878-84b3-bfc0f1f5f40e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357" t="10134" r="7683" b="9490"/>
          <a:stretch>
            <a:fillRect/>
          </a:stretch>
        </p:blipFill>
        <p:spPr>
          <a:xfrm rot="21349645">
            <a:off x="1285573" y="1094675"/>
            <a:ext cx="5995592" cy="75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223" y="0"/>
                </a:moveTo>
                <a:lnTo>
                  <a:pt x="67" y="180"/>
                </a:lnTo>
                <a:lnTo>
                  <a:pt x="0" y="21343"/>
                </a:lnTo>
                <a:lnTo>
                  <a:pt x="14518" y="21600"/>
                </a:lnTo>
                <a:lnTo>
                  <a:pt x="14851" y="21474"/>
                </a:lnTo>
                <a:lnTo>
                  <a:pt x="18007" y="21584"/>
                </a:lnTo>
                <a:lnTo>
                  <a:pt x="21600" y="21429"/>
                </a:lnTo>
                <a:lnTo>
                  <a:pt x="20223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80" name="9f193a29-2381-4b6b-97df-ea58cb4d9eec.jpg" descr="9f193a29-2381-4b6b-97df-ea58cb4d9ee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06787" y="1251384"/>
            <a:ext cx="5257147" cy="7009530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2e8aca7c-831b-4eb5-9f41-d6575a42716f.jpg" descr="2e8aca7c-831b-4eb5-9f41-d6575a42716f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245134" y="409978"/>
            <a:ext cx="6514532" cy="8686044"/>
          </a:xfrm>
          <a:prstGeom prst="rect">
            <a:avLst/>
          </a:prstGeom>
          <a:ln w="101600">
            <a:solidFill>
              <a:srgbClr val="FFFFFF"/>
            </a:solidFill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Before and After"/>
          <p:cNvSpPr txBox="1"/>
          <p:nvPr>
            <p:ph type="title"/>
          </p:nvPr>
        </p:nvSpPr>
        <p:spPr>
          <a:xfrm>
            <a:off x="-850900" y="107950"/>
            <a:ext cx="10464800" cy="2349500"/>
          </a:xfrm>
          <a:prstGeom prst="rect">
            <a:avLst/>
          </a:prstGeom>
        </p:spPr>
        <p:txBody>
          <a:bodyPr/>
          <a:lstStyle/>
          <a:p>
            <a:pPr/>
            <a:r>
              <a:t>Before and After</a:t>
            </a:r>
          </a:p>
        </p:txBody>
      </p:sp>
      <p:pic>
        <p:nvPicPr>
          <p:cNvPr id="285" name="b0484f1e-8825-48ed-a928-71f623219f92.jpg" descr="b0484f1e-8825-48ed-a928-71f623219f9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80155" y="726972"/>
            <a:ext cx="4673746" cy="8299657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86" name="7c1c0b75-ea3d-4959-86a1-233ed41c99c4.jpg" descr="7c1c0b75-ea3d-4959-86a1-233ed41c99c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0051" y="2216030"/>
            <a:ext cx="4867454" cy="6489939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fullsizeoutput_3933.jpeg" descr="fullsizeoutput_393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30686" y="277920"/>
            <a:ext cx="5471760" cy="9121559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  <p:pic>
        <p:nvPicPr>
          <p:cNvPr id="289" name="ec8b2a01-0b1f-4e43-a671-5c2f0f30ecf9.jpg" descr="ec8b2a01-0b1f-4e43-a671-5c2f0f30ecf9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2799" y="290373"/>
            <a:ext cx="5122553" cy="9096653"/>
          </a:xfrm>
          <a:prstGeom prst="rect">
            <a:avLst/>
          </a:prstGeom>
          <a:ln w="101600">
            <a:solidFill>
              <a:srgbClr val="FFFFFF"/>
            </a:solidFill>
            <a:miter lim="400000"/>
          </a:ln>
          <a:effectLst>
            <a:outerShdw sx="100000" sy="100000" kx="0" ky="0" algn="b" rotWithShape="0" blurRad="38100" dist="50800" dir="5400000">
              <a:srgbClr val="292929">
                <a:alpha val="69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he end"/>
          <p:cNvSpPr txBox="1"/>
          <p:nvPr>
            <p:ph type="body" sz="half" idx="1"/>
          </p:nvPr>
        </p:nvSpPr>
        <p:spPr>
          <a:xfrm>
            <a:off x="1270000" y="2555924"/>
            <a:ext cx="10464800" cy="4400450"/>
          </a:xfrm>
          <a:prstGeom prst="rect">
            <a:avLst/>
          </a:prstGeom>
        </p:spPr>
        <p:txBody>
          <a:bodyPr/>
          <a:lstStyle>
            <a:lvl1pPr>
              <a:defRPr b="1" i="0" sz="5800"/>
            </a:lvl1pPr>
          </a:lstStyle>
          <a:p>
            <a:pPr/>
            <a:r>
              <a:t>The end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Craft">
  <a:themeElements>
    <a:clrScheme name="Craft">
      <a:dk1>
        <a:srgbClr val="000000"/>
      </a:dk1>
      <a:lt1>
        <a:srgbClr val="888888"/>
      </a:lt1>
      <a:dk2>
        <a:srgbClr val="A7A7A7"/>
      </a:dk2>
      <a:lt2>
        <a:srgbClr val="535353"/>
      </a:lt2>
      <a:accent1>
        <a:srgbClr val="68B7E8"/>
      </a:accent1>
      <a:accent2>
        <a:srgbClr val="87BD40"/>
      </a:accent2>
      <a:accent3>
        <a:srgbClr val="E1B949"/>
      </a:accent3>
      <a:accent4>
        <a:srgbClr val="DF8E3E"/>
      </a:accent4>
      <a:accent5>
        <a:srgbClr val="DA6856"/>
      </a:accent5>
      <a:accent6>
        <a:srgbClr val="9779C2"/>
      </a:accent6>
      <a:hlink>
        <a:srgbClr val="0000FF"/>
      </a:hlink>
      <a:folHlink>
        <a:srgbClr val="FF00FF"/>
      </a:folHlink>
    </a:clrScheme>
    <a:fontScheme name="Craf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Craf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628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888888"/>
            </a:solidFill>
            <a:effectLst/>
            <a:uFillTx/>
            <a:latin typeface="Marker Felt"/>
            <a:ea typeface="Marker Felt"/>
            <a:cs typeface="Marker Felt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888888"/>
            </a:solidFill>
            <a:effectLst/>
            <a:uFillTx/>
            <a:latin typeface="Marker Felt"/>
            <a:ea typeface="Marker Felt"/>
            <a:cs typeface="Marker Felt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raft">
  <a:themeElements>
    <a:clrScheme name="Craf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8B7E8"/>
      </a:accent1>
      <a:accent2>
        <a:srgbClr val="87BD40"/>
      </a:accent2>
      <a:accent3>
        <a:srgbClr val="E1B949"/>
      </a:accent3>
      <a:accent4>
        <a:srgbClr val="DF8E3E"/>
      </a:accent4>
      <a:accent5>
        <a:srgbClr val="DA6856"/>
      </a:accent5>
      <a:accent6>
        <a:srgbClr val="9779C2"/>
      </a:accent6>
      <a:hlink>
        <a:srgbClr val="0000FF"/>
      </a:hlink>
      <a:folHlink>
        <a:srgbClr val="FF00FF"/>
      </a:folHlink>
    </a:clrScheme>
    <a:fontScheme name="Craf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Craf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628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888888"/>
            </a:solidFill>
            <a:effectLst/>
            <a:uFillTx/>
            <a:latin typeface="Marker Felt"/>
            <a:ea typeface="Marker Felt"/>
            <a:cs typeface="Marker Felt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888888"/>
            </a:solidFill>
            <a:effectLst/>
            <a:uFillTx/>
            <a:latin typeface="Marker Felt"/>
            <a:ea typeface="Marker Felt"/>
            <a:cs typeface="Marker Felt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