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16"/>
          <p:cNvSpPr/>
          <p:nvPr/>
        </p:nvSpPr>
        <p:spPr>
          <a:xfrm>
            <a:off x="-2" y="0"/>
            <a:ext cx="12188954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ln w="9525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FFFFFF"/>
                </a:solidFill>
              </a:defRPr>
            </a:pPr>
          </a:p>
        </p:txBody>
      </p:sp>
      <p:sp>
        <p:nvSpPr>
          <p:cNvPr id="95" name="Title 1"/>
          <p:cNvSpPr txBox="1"/>
          <p:nvPr>
            <p:ph type="ctrTitle"/>
          </p:nvPr>
        </p:nvSpPr>
        <p:spPr>
          <a:xfrm>
            <a:off x="836675" y="557189"/>
            <a:ext cx="4899040" cy="3346901"/>
          </a:xfrm>
          <a:prstGeom prst="rect">
            <a:avLst/>
          </a:prstGeom>
        </p:spPr>
        <p:txBody>
          <a:bodyPr/>
          <a:lstStyle/>
          <a:p>
            <a:pPr algn="l">
              <a:defRPr sz="4400"/>
            </a:pPr>
            <a:r>
              <a:t>October 2024</a:t>
            </a:r>
            <a:br/>
            <a:br/>
            <a:r>
              <a:t>Ruth’s garden</a:t>
            </a:r>
          </a:p>
        </p:txBody>
      </p:sp>
      <p:sp>
        <p:nvSpPr>
          <p:cNvPr id="96" name="Subtitle 2"/>
          <p:cNvSpPr txBox="1"/>
          <p:nvPr>
            <p:ph type="subTitle" sz="quarter" idx="1"/>
          </p:nvPr>
        </p:nvSpPr>
        <p:spPr>
          <a:xfrm>
            <a:off x="836675" y="4068286"/>
            <a:ext cx="4899040" cy="2060800"/>
          </a:xfrm>
          <a:prstGeom prst="rect">
            <a:avLst/>
          </a:prstGeom>
        </p:spPr>
        <p:txBody>
          <a:bodyPr/>
          <a:lstStyle>
            <a:lvl1pPr algn="l">
              <a:defRPr sz="3200"/>
            </a:lvl1pPr>
          </a:lstStyle>
          <a:p>
            <a:pPr/>
            <a:r>
              <a:t>Reducing the size of the lawn</a:t>
            </a:r>
          </a:p>
        </p:txBody>
      </p:sp>
      <p:pic>
        <p:nvPicPr>
          <p:cNvPr id="97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rcRect l="0" t="0" r="0" b="15758"/>
          <a:stretch>
            <a:fillRect/>
          </a:stretch>
        </p:blipFill>
        <p:spPr>
          <a:xfrm>
            <a:off x="6095998" y="9"/>
            <a:ext cx="6105595" cy="68579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18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0" name="Title 1"/>
          <p:cNvSpPr txBox="1"/>
          <p:nvPr>
            <p:ph type="title"/>
          </p:nvPr>
        </p:nvSpPr>
        <p:spPr>
          <a:xfrm>
            <a:off x="640080" y="325368"/>
            <a:ext cx="4368602" cy="1956843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pPr/>
            <a:r>
              <a:t>Lawn dug</a:t>
            </a:r>
          </a:p>
        </p:txBody>
      </p:sp>
      <p:grpSp>
        <p:nvGrpSpPr>
          <p:cNvPr id="103" name="sketchy line"/>
          <p:cNvGrpSpPr/>
          <p:nvPr/>
        </p:nvGrpSpPr>
        <p:grpSpPr>
          <a:xfrm>
            <a:off x="639805" y="2575166"/>
            <a:ext cx="3474996" cy="45962"/>
            <a:chOff x="0" y="0"/>
            <a:chExt cx="3474994" cy="45961"/>
          </a:xfrm>
        </p:grpSpPr>
        <p:sp>
          <p:nvSpPr>
            <p:cNvPr id="101" name="Shape"/>
            <p:cNvSpPr/>
            <p:nvPr/>
          </p:nvSpPr>
          <p:spPr>
            <a:xfrm>
              <a:off x="0" y="1960"/>
              <a:ext cx="3474995" cy="4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14788" fill="norm" stroke="1" extrusionOk="0">
                  <a:moveTo>
                    <a:pt x="1" y="3447"/>
                  </a:moveTo>
                  <a:cubicBezTo>
                    <a:pt x="1259" y="-1694"/>
                    <a:pt x="2069" y="-570"/>
                    <a:pt x="3889" y="3447"/>
                  </a:cubicBezTo>
                  <a:cubicBezTo>
                    <a:pt x="5708" y="7465"/>
                    <a:pt x="6817" y="5237"/>
                    <a:pt x="8640" y="3447"/>
                  </a:cubicBezTo>
                  <a:cubicBezTo>
                    <a:pt x="10462" y="1657"/>
                    <a:pt x="11412" y="-1457"/>
                    <a:pt x="12311" y="3447"/>
                  </a:cubicBezTo>
                  <a:cubicBezTo>
                    <a:pt x="13210" y="8352"/>
                    <a:pt x="14893" y="931"/>
                    <a:pt x="15982" y="3447"/>
                  </a:cubicBezTo>
                  <a:cubicBezTo>
                    <a:pt x="17071" y="5964"/>
                    <a:pt x="18905" y="-758"/>
                    <a:pt x="21597" y="3447"/>
                  </a:cubicBezTo>
                  <a:cubicBezTo>
                    <a:pt x="21596" y="4986"/>
                    <a:pt x="21596" y="6935"/>
                    <a:pt x="21597" y="9836"/>
                  </a:cubicBezTo>
                  <a:cubicBezTo>
                    <a:pt x="20666" y="11090"/>
                    <a:pt x="19497" y="7845"/>
                    <a:pt x="17494" y="9836"/>
                  </a:cubicBezTo>
                  <a:cubicBezTo>
                    <a:pt x="15491" y="11828"/>
                    <a:pt x="14261" y="19906"/>
                    <a:pt x="13391" y="9836"/>
                  </a:cubicBezTo>
                  <a:cubicBezTo>
                    <a:pt x="12520" y="-233"/>
                    <a:pt x="11315" y="15292"/>
                    <a:pt x="9287" y="9836"/>
                  </a:cubicBezTo>
                  <a:cubicBezTo>
                    <a:pt x="7260" y="4381"/>
                    <a:pt x="5896" y="8642"/>
                    <a:pt x="4536" y="9836"/>
                  </a:cubicBezTo>
                  <a:cubicBezTo>
                    <a:pt x="3177" y="11031"/>
                    <a:pt x="1642" y="11956"/>
                    <a:pt x="1" y="9836"/>
                  </a:cubicBezTo>
                  <a:cubicBezTo>
                    <a:pt x="3" y="8439"/>
                    <a:pt x="-3" y="4756"/>
                    <a:pt x="1" y="344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2" name="Shape"/>
            <p:cNvSpPr/>
            <p:nvPr/>
          </p:nvSpPr>
          <p:spPr>
            <a:xfrm>
              <a:off x="274" y="0"/>
              <a:ext cx="3474721" cy="45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865" fill="norm" stroke="1" extrusionOk="0">
                  <a:moveTo>
                    <a:pt x="0" y="3568"/>
                  </a:moveTo>
                  <a:cubicBezTo>
                    <a:pt x="1395" y="-820"/>
                    <a:pt x="3080" y="11574"/>
                    <a:pt x="4320" y="3568"/>
                  </a:cubicBezTo>
                  <a:cubicBezTo>
                    <a:pt x="5560" y="-4438"/>
                    <a:pt x="7025" y="11023"/>
                    <a:pt x="8424" y="3568"/>
                  </a:cubicBezTo>
                  <a:cubicBezTo>
                    <a:pt x="9823" y="-3887"/>
                    <a:pt x="11314" y="11621"/>
                    <a:pt x="12528" y="3568"/>
                  </a:cubicBezTo>
                  <a:cubicBezTo>
                    <a:pt x="13742" y="-4485"/>
                    <a:pt x="14932" y="3618"/>
                    <a:pt x="17280" y="3568"/>
                  </a:cubicBezTo>
                  <a:cubicBezTo>
                    <a:pt x="19628" y="3518"/>
                    <a:pt x="20432" y="-1129"/>
                    <a:pt x="21600" y="3568"/>
                  </a:cubicBezTo>
                  <a:cubicBezTo>
                    <a:pt x="21597" y="5846"/>
                    <a:pt x="21597" y="6531"/>
                    <a:pt x="21600" y="9085"/>
                  </a:cubicBezTo>
                  <a:cubicBezTo>
                    <a:pt x="20103" y="12571"/>
                    <a:pt x="18308" y="1982"/>
                    <a:pt x="17280" y="9085"/>
                  </a:cubicBezTo>
                  <a:cubicBezTo>
                    <a:pt x="16252" y="16187"/>
                    <a:pt x="14545" y="10418"/>
                    <a:pt x="13608" y="9085"/>
                  </a:cubicBezTo>
                  <a:cubicBezTo>
                    <a:pt x="12671" y="7751"/>
                    <a:pt x="11298" y="2075"/>
                    <a:pt x="9504" y="9085"/>
                  </a:cubicBezTo>
                  <a:cubicBezTo>
                    <a:pt x="7710" y="16094"/>
                    <a:pt x="6480" y="14789"/>
                    <a:pt x="5400" y="9085"/>
                  </a:cubicBezTo>
                  <a:cubicBezTo>
                    <a:pt x="4320" y="3380"/>
                    <a:pt x="1450" y="17115"/>
                    <a:pt x="0" y="9085"/>
                  </a:cubicBezTo>
                  <a:cubicBezTo>
                    <a:pt x="0" y="7096"/>
                    <a:pt x="0" y="4701"/>
                    <a:pt x="0" y="3568"/>
                  </a:cubicBezTo>
                  <a:close/>
                </a:path>
              </a:pathLst>
            </a:custGeom>
            <a:noFill/>
            <a:ln w="44450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04" name="Content Placeholder 8"/>
          <p:cNvSpPr txBox="1"/>
          <p:nvPr>
            <p:ph type="body" sz="quarter" idx="1"/>
          </p:nvPr>
        </p:nvSpPr>
        <p:spPr>
          <a:xfrm>
            <a:off x="640080" y="2872899"/>
            <a:ext cx="4243590" cy="332066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/>
            <a:r>
              <a:t>Giving a grass path down the middle &amp; lots more planting space.</a:t>
            </a:r>
          </a:p>
        </p:txBody>
      </p:sp>
      <p:pic>
        <p:nvPicPr>
          <p:cNvPr id="105" name="Content Placeholder 4" descr="Content Placeholder 4"/>
          <p:cNvPicPr>
            <a:picLocks noChangeAspect="1"/>
          </p:cNvPicPr>
          <p:nvPr/>
        </p:nvPicPr>
        <p:blipFill>
          <a:blip r:embed="rId2">
            <a:extLst/>
          </a:blip>
          <a:srcRect l="0" t="8360" r="0" b="16864"/>
          <a:stretch>
            <a:fillRect/>
          </a:stretch>
        </p:blipFill>
        <p:spPr>
          <a:xfrm>
            <a:off x="5311735" y="9"/>
            <a:ext cx="6878605" cy="6858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5" h="21600" fill="norm" stroke="1" extrusionOk="0">
                <a:moveTo>
                  <a:pt x="3456" y="0"/>
                </a:moveTo>
                <a:lnTo>
                  <a:pt x="3120" y="619"/>
                </a:lnTo>
                <a:cubicBezTo>
                  <a:pt x="2508" y="1805"/>
                  <a:pt x="1994" y="3043"/>
                  <a:pt x="1554" y="4319"/>
                </a:cubicBezTo>
                <a:cubicBezTo>
                  <a:pt x="870" y="6322"/>
                  <a:pt x="399" y="8391"/>
                  <a:pt x="147" y="10492"/>
                </a:cubicBezTo>
                <a:cubicBezTo>
                  <a:pt x="14" y="11568"/>
                  <a:pt x="-45" y="12642"/>
                  <a:pt x="38" y="13724"/>
                </a:cubicBezTo>
                <a:cubicBezTo>
                  <a:pt x="137" y="14988"/>
                  <a:pt x="285" y="16246"/>
                  <a:pt x="537" y="17490"/>
                </a:cubicBezTo>
                <a:cubicBezTo>
                  <a:pt x="815" y="18863"/>
                  <a:pt x="1193" y="20203"/>
                  <a:pt x="1691" y="21506"/>
                </a:cubicBezTo>
                <a:lnTo>
                  <a:pt x="1730" y="21600"/>
                </a:lnTo>
                <a:lnTo>
                  <a:pt x="1895" y="21600"/>
                </a:lnTo>
                <a:lnTo>
                  <a:pt x="1874" y="21549"/>
                </a:lnTo>
                <a:cubicBezTo>
                  <a:pt x="1598" y="20832"/>
                  <a:pt x="1357" y="20097"/>
                  <a:pt x="1146" y="19348"/>
                </a:cubicBezTo>
                <a:cubicBezTo>
                  <a:pt x="963" y="18694"/>
                  <a:pt x="827" y="18027"/>
                  <a:pt x="670" y="17366"/>
                </a:cubicBezTo>
                <a:cubicBezTo>
                  <a:pt x="666" y="17331"/>
                  <a:pt x="665" y="17297"/>
                  <a:pt x="665" y="17261"/>
                </a:cubicBezTo>
                <a:cubicBezTo>
                  <a:pt x="780" y="17662"/>
                  <a:pt x="871" y="18015"/>
                  <a:pt x="980" y="18364"/>
                </a:cubicBezTo>
                <a:cubicBezTo>
                  <a:pt x="1263" y="19271"/>
                  <a:pt x="1589" y="20153"/>
                  <a:pt x="1960" y="21010"/>
                </a:cubicBezTo>
                <a:lnTo>
                  <a:pt x="2236" y="21600"/>
                </a:lnTo>
                <a:lnTo>
                  <a:pt x="21555" y="21600"/>
                </a:lnTo>
                <a:lnTo>
                  <a:pt x="21555" y="0"/>
                </a:lnTo>
                <a:lnTo>
                  <a:pt x="3846" y="0"/>
                </a:lnTo>
                <a:lnTo>
                  <a:pt x="3545" y="469"/>
                </a:lnTo>
                <a:cubicBezTo>
                  <a:pt x="3133" y="1151"/>
                  <a:pt x="2757" y="1857"/>
                  <a:pt x="2415" y="2582"/>
                </a:cubicBezTo>
                <a:cubicBezTo>
                  <a:pt x="2398" y="2625"/>
                  <a:pt x="2371" y="2663"/>
                  <a:pt x="2335" y="2691"/>
                </a:cubicBezTo>
                <a:cubicBezTo>
                  <a:pt x="2381" y="2582"/>
                  <a:pt x="2427" y="2472"/>
                  <a:pt x="2473" y="2362"/>
                </a:cubicBezTo>
                <a:cubicBezTo>
                  <a:pt x="2665" y="1917"/>
                  <a:pt x="2866" y="1478"/>
                  <a:pt x="3080" y="1045"/>
                </a:cubicBezTo>
                <a:lnTo>
                  <a:pt x="3637" y="0"/>
                </a:lnTo>
                <a:lnTo>
                  <a:pt x="3456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8" name="Title 1"/>
          <p:cNvSpPr txBox="1"/>
          <p:nvPr>
            <p:ph type="title"/>
          </p:nvPr>
        </p:nvSpPr>
        <p:spPr>
          <a:xfrm>
            <a:off x="411479" y="987552"/>
            <a:ext cx="4485863" cy="1088137"/>
          </a:xfrm>
          <a:prstGeom prst="rect">
            <a:avLst/>
          </a:prstGeom>
        </p:spPr>
        <p:txBody>
          <a:bodyPr anchor="b"/>
          <a:lstStyle/>
          <a:p>
            <a:pPr>
              <a:defRPr sz="3400"/>
            </a:pPr>
            <a:r>
              <a:t>January </a:t>
            </a:r>
            <a:r>
              <a:rPr sz="4400"/>
              <a:t>2025</a:t>
            </a:r>
          </a:p>
        </p:txBody>
      </p:sp>
      <p:sp>
        <p:nvSpPr>
          <p:cNvPr id="109" name="Rectangle 13"/>
          <p:cNvSpPr/>
          <p:nvPr/>
        </p:nvSpPr>
        <p:spPr>
          <a:xfrm rot="5400000">
            <a:off x="649223" y="387938"/>
            <a:ext cx="73153" cy="54864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0" name="Rectangle 15"/>
          <p:cNvSpPr/>
          <p:nvPr/>
        </p:nvSpPr>
        <p:spPr>
          <a:xfrm>
            <a:off x="411479" y="2285999"/>
            <a:ext cx="4389122" cy="18290"/>
          </a:xfrm>
          <a:prstGeom prst="rect">
            <a:avLst/>
          </a:prstGeom>
          <a:solidFill>
            <a:srgbClr val="D5D5D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1" name="Content Placeholder 8"/>
          <p:cNvSpPr txBox="1"/>
          <p:nvPr>
            <p:ph type="body" sz="quarter" idx="1"/>
          </p:nvPr>
        </p:nvSpPr>
        <p:spPr>
          <a:xfrm>
            <a:off x="411479" y="2688335"/>
            <a:ext cx="4498848" cy="358444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Plants added</a:t>
            </a:r>
          </a:p>
        </p:txBody>
      </p:sp>
      <p:pic>
        <p:nvPicPr>
          <p:cNvPr id="112" name="Content Placeholder 4" descr="Content Placeholder 4"/>
          <p:cNvPicPr>
            <a:picLocks noChangeAspect="1"/>
          </p:cNvPicPr>
          <p:nvPr/>
        </p:nvPicPr>
        <p:blipFill>
          <a:blip r:embed="rId2">
            <a:extLst/>
          </a:blip>
          <a:srcRect l="0" t="20926" r="0" b="4354"/>
          <a:stretch>
            <a:fillRect/>
          </a:stretch>
        </p:blipFill>
        <p:spPr>
          <a:xfrm>
            <a:off x="5308052" y="10"/>
            <a:ext cx="6883797" cy="6858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147" y="0"/>
                </a:moveTo>
                <a:lnTo>
                  <a:pt x="1131" y="72"/>
                </a:lnTo>
                <a:cubicBezTo>
                  <a:pt x="403" y="3370"/>
                  <a:pt x="0" y="6995"/>
                  <a:pt x="0" y="10800"/>
                </a:cubicBezTo>
                <a:cubicBezTo>
                  <a:pt x="0" y="14605"/>
                  <a:pt x="403" y="18230"/>
                  <a:pt x="1131" y="21528"/>
                </a:cubicBezTo>
                <a:lnTo>
                  <a:pt x="1147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147" y="0"/>
                </a:lnTo>
                <a:close/>
              </a:path>
            </a:pathLst>
          </a:custGeom>
          <a:ln w="12700">
            <a:miter lim="400000"/>
          </a:ln>
          <a:effectLst>
            <a:outerShdw sx="100000" sy="100000" kx="0" ky="0" algn="b" rotWithShape="0" blurRad="50800" dist="38100" dir="10800000">
              <a:srgbClr val="D9D9D9">
                <a:alpha val="3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roup 9"/>
          <p:cNvGrpSpPr/>
          <p:nvPr/>
        </p:nvGrpSpPr>
        <p:grpSpPr>
          <a:xfrm>
            <a:off x="-1" y="-7623"/>
            <a:ext cx="12192002" cy="6894988"/>
            <a:chOff x="0" y="0"/>
            <a:chExt cx="12192000" cy="6894986"/>
          </a:xfrm>
        </p:grpSpPr>
        <p:sp>
          <p:nvSpPr>
            <p:cNvPr id="114" name="Rectangle 10"/>
            <p:cNvSpPr/>
            <p:nvPr/>
          </p:nvSpPr>
          <p:spPr>
            <a:xfrm rot="10800000">
              <a:off x="0" y="1"/>
              <a:ext cx="12192000" cy="6887365"/>
            </a:xfrm>
            <a:prstGeom prst="rect">
              <a:avLst/>
            </a:prstGeom>
            <a:gradFill flip="none" rotWithShape="1"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5" name="Rectangle 11"/>
            <p:cNvSpPr/>
            <p:nvPr/>
          </p:nvSpPr>
          <p:spPr>
            <a:xfrm>
              <a:off x="398" y="7621"/>
              <a:ext cx="8216920" cy="6887366"/>
            </a:xfrm>
            <a:prstGeom prst="rect">
              <a:avLst/>
            </a:prstGeom>
            <a:gradFill flip="none" rotWithShape="1">
              <a:gsLst>
                <a:gs pos="0">
                  <a:srgbClr val="2E75B6">
                    <a:alpha val="79000"/>
                  </a:srgbClr>
                </a:gs>
                <a:gs pos="40000">
                  <a:srgbClr val="9DC3E6">
                    <a:alpha val="0"/>
                  </a:srgbClr>
                </a:gs>
              </a:gsLst>
              <a:lin ang="19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6" name="Rectangle 12"/>
            <p:cNvSpPr/>
            <p:nvPr/>
          </p:nvSpPr>
          <p:spPr>
            <a:xfrm>
              <a:off x="3739978" y="-1"/>
              <a:ext cx="8451624" cy="6887369"/>
            </a:xfrm>
            <a:prstGeom prst="rect">
              <a:avLst/>
            </a:prstGeom>
            <a:gradFill flip="none" rotWithShape="1">
              <a:gsLst>
                <a:gs pos="0">
                  <a:srgbClr val="2E75B6">
                    <a:alpha val="67000"/>
                  </a:srgb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7" name="Rectangle 13"/>
            <p:cNvSpPr/>
            <p:nvPr/>
          </p:nvSpPr>
          <p:spPr>
            <a:xfrm rot="10800000">
              <a:off x="9127281" y="14682"/>
              <a:ext cx="3064321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58000"/>
                  </a:schemeClr>
                </a:gs>
                <a:gs pos="41000">
                  <a:schemeClr val="accent2">
                    <a:alpha val="0"/>
                  </a:schemeClr>
                </a:gs>
              </a:gsLst>
              <a:lin ang="1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>
                <a:defRPr>
                  <a:solidFill>
                    <a:srgbClr val="FFFFFF"/>
                  </a:solidFill>
                </a:defRPr>
              </a:pPr>
            </a:p>
          </p:txBody>
        </p:sp>
      </p:grpSp>
      <p:pic>
        <p:nvPicPr>
          <p:cNvPr id="119" name="Content Placeholder 4" descr="Content Placeholder 4"/>
          <p:cNvPicPr>
            <a:picLocks noChangeAspect="1"/>
          </p:cNvPicPr>
          <p:nvPr/>
        </p:nvPicPr>
        <p:blipFill>
          <a:blip r:embed="rId2">
            <a:alphaModFix amt="58999"/>
            <a:extLst/>
          </a:blip>
          <a:srcRect l="0" t="12887" r="0" b="11792"/>
          <a:stretch>
            <a:fillRect/>
          </a:stretch>
        </p:blipFill>
        <p:spPr>
          <a:xfrm>
            <a:off x="19" y="-7625"/>
            <a:ext cx="12191982" cy="68873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ctangle 11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2" name="Title 1"/>
          <p:cNvSpPr txBox="1"/>
          <p:nvPr>
            <p:ph type="title"/>
          </p:nvPr>
        </p:nvSpPr>
        <p:spPr>
          <a:xfrm>
            <a:off x="640080" y="325368"/>
            <a:ext cx="4368602" cy="1956843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pPr/>
            <a:r>
              <a:t>March 2025</a:t>
            </a:r>
          </a:p>
        </p:txBody>
      </p:sp>
      <p:grpSp>
        <p:nvGrpSpPr>
          <p:cNvPr id="125" name="sketchy line"/>
          <p:cNvGrpSpPr/>
          <p:nvPr/>
        </p:nvGrpSpPr>
        <p:grpSpPr>
          <a:xfrm>
            <a:off x="639805" y="2575166"/>
            <a:ext cx="3474996" cy="45962"/>
            <a:chOff x="0" y="0"/>
            <a:chExt cx="3474994" cy="45961"/>
          </a:xfrm>
        </p:grpSpPr>
        <p:sp>
          <p:nvSpPr>
            <p:cNvPr id="123" name="Shape"/>
            <p:cNvSpPr/>
            <p:nvPr/>
          </p:nvSpPr>
          <p:spPr>
            <a:xfrm>
              <a:off x="0" y="1960"/>
              <a:ext cx="3474995" cy="4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14788" fill="norm" stroke="1" extrusionOk="0">
                  <a:moveTo>
                    <a:pt x="1" y="3447"/>
                  </a:moveTo>
                  <a:cubicBezTo>
                    <a:pt x="1259" y="-1694"/>
                    <a:pt x="2069" y="-570"/>
                    <a:pt x="3889" y="3447"/>
                  </a:cubicBezTo>
                  <a:cubicBezTo>
                    <a:pt x="5708" y="7465"/>
                    <a:pt x="6817" y="5237"/>
                    <a:pt x="8640" y="3447"/>
                  </a:cubicBezTo>
                  <a:cubicBezTo>
                    <a:pt x="10462" y="1657"/>
                    <a:pt x="11412" y="-1457"/>
                    <a:pt x="12311" y="3447"/>
                  </a:cubicBezTo>
                  <a:cubicBezTo>
                    <a:pt x="13210" y="8352"/>
                    <a:pt x="14893" y="931"/>
                    <a:pt x="15982" y="3447"/>
                  </a:cubicBezTo>
                  <a:cubicBezTo>
                    <a:pt x="17071" y="5964"/>
                    <a:pt x="18905" y="-758"/>
                    <a:pt x="21597" y="3447"/>
                  </a:cubicBezTo>
                  <a:cubicBezTo>
                    <a:pt x="21596" y="4986"/>
                    <a:pt x="21596" y="6935"/>
                    <a:pt x="21597" y="9836"/>
                  </a:cubicBezTo>
                  <a:cubicBezTo>
                    <a:pt x="20666" y="11090"/>
                    <a:pt x="19497" y="7845"/>
                    <a:pt x="17494" y="9836"/>
                  </a:cubicBezTo>
                  <a:cubicBezTo>
                    <a:pt x="15491" y="11828"/>
                    <a:pt x="14261" y="19906"/>
                    <a:pt x="13391" y="9836"/>
                  </a:cubicBezTo>
                  <a:cubicBezTo>
                    <a:pt x="12520" y="-233"/>
                    <a:pt x="11315" y="15292"/>
                    <a:pt x="9287" y="9836"/>
                  </a:cubicBezTo>
                  <a:cubicBezTo>
                    <a:pt x="7260" y="4381"/>
                    <a:pt x="5896" y="8642"/>
                    <a:pt x="4536" y="9836"/>
                  </a:cubicBezTo>
                  <a:cubicBezTo>
                    <a:pt x="3177" y="11031"/>
                    <a:pt x="1642" y="11956"/>
                    <a:pt x="1" y="9836"/>
                  </a:cubicBezTo>
                  <a:cubicBezTo>
                    <a:pt x="3" y="8439"/>
                    <a:pt x="-3" y="4756"/>
                    <a:pt x="1" y="344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4" name="Shape"/>
            <p:cNvSpPr/>
            <p:nvPr/>
          </p:nvSpPr>
          <p:spPr>
            <a:xfrm>
              <a:off x="274" y="0"/>
              <a:ext cx="3474721" cy="45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865" fill="norm" stroke="1" extrusionOk="0">
                  <a:moveTo>
                    <a:pt x="0" y="3568"/>
                  </a:moveTo>
                  <a:cubicBezTo>
                    <a:pt x="1395" y="-820"/>
                    <a:pt x="3080" y="11574"/>
                    <a:pt x="4320" y="3568"/>
                  </a:cubicBezTo>
                  <a:cubicBezTo>
                    <a:pt x="5560" y="-4438"/>
                    <a:pt x="7025" y="11023"/>
                    <a:pt x="8424" y="3568"/>
                  </a:cubicBezTo>
                  <a:cubicBezTo>
                    <a:pt x="9823" y="-3887"/>
                    <a:pt x="11314" y="11621"/>
                    <a:pt x="12528" y="3568"/>
                  </a:cubicBezTo>
                  <a:cubicBezTo>
                    <a:pt x="13742" y="-4485"/>
                    <a:pt x="14932" y="3618"/>
                    <a:pt x="17280" y="3568"/>
                  </a:cubicBezTo>
                  <a:cubicBezTo>
                    <a:pt x="19628" y="3518"/>
                    <a:pt x="20432" y="-1129"/>
                    <a:pt x="21600" y="3568"/>
                  </a:cubicBezTo>
                  <a:cubicBezTo>
                    <a:pt x="21597" y="5846"/>
                    <a:pt x="21597" y="6531"/>
                    <a:pt x="21600" y="9085"/>
                  </a:cubicBezTo>
                  <a:cubicBezTo>
                    <a:pt x="20103" y="12571"/>
                    <a:pt x="18308" y="1982"/>
                    <a:pt x="17280" y="9085"/>
                  </a:cubicBezTo>
                  <a:cubicBezTo>
                    <a:pt x="16252" y="16187"/>
                    <a:pt x="14545" y="10418"/>
                    <a:pt x="13608" y="9085"/>
                  </a:cubicBezTo>
                  <a:cubicBezTo>
                    <a:pt x="12671" y="7751"/>
                    <a:pt x="11298" y="2075"/>
                    <a:pt x="9504" y="9085"/>
                  </a:cubicBezTo>
                  <a:cubicBezTo>
                    <a:pt x="7710" y="16094"/>
                    <a:pt x="6480" y="14789"/>
                    <a:pt x="5400" y="9085"/>
                  </a:cubicBezTo>
                  <a:cubicBezTo>
                    <a:pt x="4320" y="3380"/>
                    <a:pt x="1450" y="17115"/>
                    <a:pt x="0" y="9085"/>
                  </a:cubicBezTo>
                  <a:cubicBezTo>
                    <a:pt x="0" y="7096"/>
                    <a:pt x="0" y="4701"/>
                    <a:pt x="0" y="3568"/>
                  </a:cubicBezTo>
                  <a:close/>
                </a:path>
              </a:pathLst>
            </a:custGeom>
            <a:noFill/>
            <a:ln w="44450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26" name="Content Placeholder 8"/>
          <p:cNvSpPr txBox="1"/>
          <p:nvPr>
            <p:ph type="body" sz="quarter" idx="1"/>
          </p:nvPr>
        </p:nvSpPr>
        <p:spPr>
          <a:xfrm>
            <a:off x="640080" y="2872899"/>
            <a:ext cx="4243590" cy="3320668"/>
          </a:xfrm>
          <a:prstGeom prst="rect">
            <a:avLst/>
          </a:prstGeom>
        </p:spPr>
        <p:txBody>
          <a:bodyPr/>
          <a:lstStyle/>
          <a:p>
            <a:pPr>
              <a:defRPr sz="3200"/>
            </a:pPr>
            <a:r>
              <a:t>More plants </a:t>
            </a:r>
            <a:r>
              <a:rPr sz="2200"/>
              <a:t>….</a:t>
            </a:r>
          </a:p>
        </p:txBody>
      </p:sp>
      <p:pic>
        <p:nvPicPr>
          <p:cNvPr id="127" name="Content Placeholder 4" descr="Content Placeholder 4"/>
          <p:cNvPicPr>
            <a:picLocks noChangeAspect="1"/>
          </p:cNvPicPr>
          <p:nvPr/>
        </p:nvPicPr>
        <p:blipFill>
          <a:blip r:embed="rId2">
            <a:extLst/>
          </a:blip>
          <a:srcRect l="0" t="14270" r="0" b="10955"/>
          <a:stretch>
            <a:fillRect/>
          </a:stretch>
        </p:blipFill>
        <p:spPr>
          <a:xfrm>
            <a:off x="5311735" y="10"/>
            <a:ext cx="6878605" cy="6858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5" h="21600" fill="norm" stroke="1" extrusionOk="0">
                <a:moveTo>
                  <a:pt x="3456" y="0"/>
                </a:moveTo>
                <a:lnTo>
                  <a:pt x="3120" y="619"/>
                </a:lnTo>
                <a:cubicBezTo>
                  <a:pt x="2508" y="1805"/>
                  <a:pt x="1994" y="3043"/>
                  <a:pt x="1554" y="4319"/>
                </a:cubicBezTo>
                <a:cubicBezTo>
                  <a:pt x="870" y="6322"/>
                  <a:pt x="399" y="8391"/>
                  <a:pt x="147" y="10492"/>
                </a:cubicBezTo>
                <a:cubicBezTo>
                  <a:pt x="14" y="11568"/>
                  <a:pt x="-45" y="12642"/>
                  <a:pt x="38" y="13724"/>
                </a:cubicBezTo>
                <a:cubicBezTo>
                  <a:pt x="137" y="14988"/>
                  <a:pt x="285" y="16246"/>
                  <a:pt x="537" y="17490"/>
                </a:cubicBezTo>
                <a:cubicBezTo>
                  <a:pt x="815" y="18863"/>
                  <a:pt x="1193" y="20203"/>
                  <a:pt x="1691" y="21506"/>
                </a:cubicBezTo>
                <a:lnTo>
                  <a:pt x="1730" y="21600"/>
                </a:lnTo>
                <a:lnTo>
                  <a:pt x="1895" y="21600"/>
                </a:lnTo>
                <a:lnTo>
                  <a:pt x="1874" y="21549"/>
                </a:lnTo>
                <a:cubicBezTo>
                  <a:pt x="1598" y="20832"/>
                  <a:pt x="1357" y="20097"/>
                  <a:pt x="1146" y="19348"/>
                </a:cubicBezTo>
                <a:cubicBezTo>
                  <a:pt x="963" y="18694"/>
                  <a:pt x="827" y="18027"/>
                  <a:pt x="670" y="17366"/>
                </a:cubicBezTo>
                <a:cubicBezTo>
                  <a:pt x="666" y="17331"/>
                  <a:pt x="665" y="17297"/>
                  <a:pt x="665" y="17261"/>
                </a:cubicBezTo>
                <a:cubicBezTo>
                  <a:pt x="780" y="17662"/>
                  <a:pt x="871" y="18015"/>
                  <a:pt x="980" y="18364"/>
                </a:cubicBezTo>
                <a:cubicBezTo>
                  <a:pt x="1263" y="19271"/>
                  <a:pt x="1589" y="20153"/>
                  <a:pt x="1960" y="21010"/>
                </a:cubicBezTo>
                <a:lnTo>
                  <a:pt x="2236" y="21600"/>
                </a:lnTo>
                <a:lnTo>
                  <a:pt x="21555" y="21600"/>
                </a:lnTo>
                <a:lnTo>
                  <a:pt x="21555" y="0"/>
                </a:lnTo>
                <a:lnTo>
                  <a:pt x="3846" y="0"/>
                </a:lnTo>
                <a:lnTo>
                  <a:pt x="3545" y="469"/>
                </a:lnTo>
                <a:cubicBezTo>
                  <a:pt x="3133" y="1151"/>
                  <a:pt x="2757" y="1857"/>
                  <a:pt x="2415" y="2582"/>
                </a:cubicBezTo>
                <a:cubicBezTo>
                  <a:pt x="2398" y="2625"/>
                  <a:pt x="2371" y="2663"/>
                  <a:pt x="2335" y="2691"/>
                </a:cubicBezTo>
                <a:cubicBezTo>
                  <a:pt x="2381" y="2582"/>
                  <a:pt x="2427" y="2472"/>
                  <a:pt x="2473" y="2362"/>
                </a:cubicBezTo>
                <a:cubicBezTo>
                  <a:pt x="2665" y="1917"/>
                  <a:pt x="2866" y="1478"/>
                  <a:pt x="3080" y="1045"/>
                </a:cubicBezTo>
                <a:lnTo>
                  <a:pt x="3637" y="0"/>
                </a:lnTo>
                <a:lnTo>
                  <a:pt x="3456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25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0" name="Title 1"/>
          <p:cNvSpPr txBox="1"/>
          <p:nvPr>
            <p:ph type="title"/>
          </p:nvPr>
        </p:nvSpPr>
        <p:spPr>
          <a:xfrm>
            <a:off x="890338" y="640079"/>
            <a:ext cx="3734014" cy="3566161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pPr/>
            <a:r>
              <a:t>April 2025</a:t>
            </a:r>
          </a:p>
        </p:txBody>
      </p:sp>
      <p:sp>
        <p:nvSpPr>
          <p:cNvPr id="131" name="Content Placeholder 8"/>
          <p:cNvSpPr txBox="1"/>
          <p:nvPr>
            <p:ph type="body" sz="quarter" idx="1"/>
          </p:nvPr>
        </p:nvSpPr>
        <p:spPr>
          <a:xfrm>
            <a:off x="890338" y="4636008"/>
            <a:ext cx="3734015" cy="1572769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2400"/>
            </a:lvl1pPr>
          </a:lstStyle>
          <a:p>
            <a:pPr/>
            <a:r>
              <a:t>Bulbs added</a:t>
            </a:r>
          </a:p>
        </p:txBody>
      </p:sp>
      <p:grpSp>
        <p:nvGrpSpPr>
          <p:cNvPr id="134" name="sketchy line"/>
          <p:cNvGrpSpPr/>
          <p:nvPr/>
        </p:nvGrpSpPr>
        <p:grpSpPr>
          <a:xfrm>
            <a:off x="890063" y="4397439"/>
            <a:ext cx="3474996" cy="45962"/>
            <a:chOff x="0" y="0"/>
            <a:chExt cx="3474994" cy="45961"/>
          </a:xfrm>
        </p:grpSpPr>
        <p:sp>
          <p:nvSpPr>
            <p:cNvPr id="132" name="Shape"/>
            <p:cNvSpPr/>
            <p:nvPr/>
          </p:nvSpPr>
          <p:spPr>
            <a:xfrm>
              <a:off x="0" y="1960"/>
              <a:ext cx="3474995" cy="4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14788" fill="norm" stroke="1" extrusionOk="0">
                  <a:moveTo>
                    <a:pt x="1" y="3447"/>
                  </a:moveTo>
                  <a:cubicBezTo>
                    <a:pt x="1259" y="-1694"/>
                    <a:pt x="2069" y="-570"/>
                    <a:pt x="3889" y="3447"/>
                  </a:cubicBezTo>
                  <a:cubicBezTo>
                    <a:pt x="5708" y="7465"/>
                    <a:pt x="6817" y="5237"/>
                    <a:pt x="8640" y="3447"/>
                  </a:cubicBezTo>
                  <a:cubicBezTo>
                    <a:pt x="10462" y="1657"/>
                    <a:pt x="11412" y="-1457"/>
                    <a:pt x="12311" y="3447"/>
                  </a:cubicBezTo>
                  <a:cubicBezTo>
                    <a:pt x="13210" y="8352"/>
                    <a:pt x="14893" y="931"/>
                    <a:pt x="15982" y="3447"/>
                  </a:cubicBezTo>
                  <a:cubicBezTo>
                    <a:pt x="17071" y="5964"/>
                    <a:pt x="18905" y="-758"/>
                    <a:pt x="21597" y="3447"/>
                  </a:cubicBezTo>
                  <a:cubicBezTo>
                    <a:pt x="21596" y="4986"/>
                    <a:pt x="21596" y="6935"/>
                    <a:pt x="21597" y="9836"/>
                  </a:cubicBezTo>
                  <a:cubicBezTo>
                    <a:pt x="20666" y="11090"/>
                    <a:pt x="19497" y="7845"/>
                    <a:pt x="17494" y="9836"/>
                  </a:cubicBezTo>
                  <a:cubicBezTo>
                    <a:pt x="15491" y="11828"/>
                    <a:pt x="14261" y="19906"/>
                    <a:pt x="13391" y="9836"/>
                  </a:cubicBezTo>
                  <a:cubicBezTo>
                    <a:pt x="12520" y="-233"/>
                    <a:pt x="11315" y="15292"/>
                    <a:pt x="9287" y="9836"/>
                  </a:cubicBezTo>
                  <a:cubicBezTo>
                    <a:pt x="7260" y="4381"/>
                    <a:pt x="5896" y="8642"/>
                    <a:pt x="4536" y="9836"/>
                  </a:cubicBezTo>
                  <a:cubicBezTo>
                    <a:pt x="3177" y="11031"/>
                    <a:pt x="1642" y="11956"/>
                    <a:pt x="1" y="9836"/>
                  </a:cubicBezTo>
                  <a:cubicBezTo>
                    <a:pt x="3" y="8439"/>
                    <a:pt x="-3" y="4756"/>
                    <a:pt x="1" y="344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33" name="Shape"/>
            <p:cNvSpPr/>
            <p:nvPr/>
          </p:nvSpPr>
          <p:spPr>
            <a:xfrm>
              <a:off x="274" y="0"/>
              <a:ext cx="3474721" cy="45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865" fill="norm" stroke="1" extrusionOk="0">
                  <a:moveTo>
                    <a:pt x="0" y="3568"/>
                  </a:moveTo>
                  <a:cubicBezTo>
                    <a:pt x="1395" y="-820"/>
                    <a:pt x="3080" y="11574"/>
                    <a:pt x="4320" y="3568"/>
                  </a:cubicBezTo>
                  <a:cubicBezTo>
                    <a:pt x="5560" y="-4438"/>
                    <a:pt x="7025" y="11023"/>
                    <a:pt x="8424" y="3568"/>
                  </a:cubicBezTo>
                  <a:cubicBezTo>
                    <a:pt x="9823" y="-3887"/>
                    <a:pt x="11314" y="11621"/>
                    <a:pt x="12528" y="3568"/>
                  </a:cubicBezTo>
                  <a:cubicBezTo>
                    <a:pt x="13742" y="-4485"/>
                    <a:pt x="14932" y="3618"/>
                    <a:pt x="17280" y="3568"/>
                  </a:cubicBezTo>
                  <a:cubicBezTo>
                    <a:pt x="19628" y="3518"/>
                    <a:pt x="20432" y="-1129"/>
                    <a:pt x="21600" y="3568"/>
                  </a:cubicBezTo>
                  <a:cubicBezTo>
                    <a:pt x="21597" y="5846"/>
                    <a:pt x="21597" y="6531"/>
                    <a:pt x="21600" y="9085"/>
                  </a:cubicBezTo>
                  <a:cubicBezTo>
                    <a:pt x="20103" y="12571"/>
                    <a:pt x="18308" y="1982"/>
                    <a:pt x="17280" y="9085"/>
                  </a:cubicBezTo>
                  <a:cubicBezTo>
                    <a:pt x="16252" y="16187"/>
                    <a:pt x="14545" y="10418"/>
                    <a:pt x="13608" y="9085"/>
                  </a:cubicBezTo>
                  <a:cubicBezTo>
                    <a:pt x="12671" y="7751"/>
                    <a:pt x="11298" y="2075"/>
                    <a:pt x="9504" y="9085"/>
                  </a:cubicBezTo>
                  <a:cubicBezTo>
                    <a:pt x="7710" y="16094"/>
                    <a:pt x="6480" y="14789"/>
                    <a:pt x="5400" y="9085"/>
                  </a:cubicBezTo>
                  <a:cubicBezTo>
                    <a:pt x="4320" y="3380"/>
                    <a:pt x="1450" y="17115"/>
                    <a:pt x="0" y="9085"/>
                  </a:cubicBezTo>
                  <a:cubicBezTo>
                    <a:pt x="0" y="7096"/>
                    <a:pt x="0" y="4701"/>
                    <a:pt x="0" y="3568"/>
                  </a:cubicBezTo>
                  <a:close/>
                </a:path>
              </a:pathLst>
            </a:custGeom>
            <a:noFill/>
            <a:ln w="44450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pic>
        <p:nvPicPr>
          <p:cNvPr id="135" name="Content Placeholder 4" descr="Content Placeholder 4"/>
          <p:cNvPicPr>
            <a:picLocks noChangeAspect="1"/>
          </p:cNvPicPr>
          <p:nvPr/>
        </p:nvPicPr>
        <p:blipFill>
          <a:blip r:embed="rId2">
            <a:extLst/>
          </a:blip>
          <a:srcRect l="0" t="12613" r="0" b="12611"/>
          <a:stretch>
            <a:fillRect/>
          </a:stretch>
        </p:blipFill>
        <p:spPr>
          <a:xfrm>
            <a:off x="5311735" y="9"/>
            <a:ext cx="6878605" cy="6858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5" h="21600" fill="norm" stroke="1" extrusionOk="0">
                <a:moveTo>
                  <a:pt x="3456" y="0"/>
                </a:moveTo>
                <a:lnTo>
                  <a:pt x="3120" y="619"/>
                </a:lnTo>
                <a:cubicBezTo>
                  <a:pt x="2508" y="1805"/>
                  <a:pt x="1994" y="3043"/>
                  <a:pt x="1554" y="4319"/>
                </a:cubicBezTo>
                <a:cubicBezTo>
                  <a:pt x="870" y="6322"/>
                  <a:pt x="399" y="8391"/>
                  <a:pt x="147" y="10492"/>
                </a:cubicBezTo>
                <a:cubicBezTo>
                  <a:pt x="14" y="11568"/>
                  <a:pt x="-45" y="12642"/>
                  <a:pt x="38" y="13724"/>
                </a:cubicBezTo>
                <a:cubicBezTo>
                  <a:pt x="137" y="14988"/>
                  <a:pt x="285" y="16246"/>
                  <a:pt x="537" y="17490"/>
                </a:cubicBezTo>
                <a:cubicBezTo>
                  <a:pt x="815" y="18863"/>
                  <a:pt x="1193" y="20203"/>
                  <a:pt x="1691" y="21506"/>
                </a:cubicBezTo>
                <a:lnTo>
                  <a:pt x="1730" y="21600"/>
                </a:lnTo>
                <a:lnTo>
                  <a:pt x="1895" y="21600"/>
                </a:lnTo>
                <a:lnTo>
                  <a:pt x="1874" y="21549"/>
                </a:lnTo>
                <a:cubicBezTo>
                  <a:pt x="1598" y="20832"/>
                  <a:pt x="1357" y="20097"/>
                  <a:pt x="1146" y="19348"/>
                </a:cubicBezTo>
                <a:cubicBezTo>
                  <a:pt x="963" y="18694"/>
                  <a:pt x="827" y="18027"/>
                  <a:pt x="670" y="17366"/>
                </a:cubicBezTo>
                <a:cubicBezTo>
                  <a:pt x="666" y="17331"/>
                  <a:pt x="665" y="17297"/>
                  <a:pt x="665" y="17261"/>
                </a:cubicBezTo>
                <a:cubicBezTo>
                  <a:pt x="780" y="17662"/>
                  <a:pt x="871" y="18015"/>
                  <a:pt x="980" y="18364"/>
                </a:cubicBezTo>
                <a:cubicBezTo>
                  <a:pt x="1263" y="19271"/>
                  <a:pt x="1589" y="20153"/>
                  <a:pt x="1960" y="21010"/>
                </a:cubicBezTo>
                <a:lnTo>
                  <a:pt x="2236" y="21600"/>
                </a:lnTo>
                <a:lnTo>
                  <a:pt x="21555" y="21600"/>
                </a:lnTo>
                <a:lnTo>
                  <a:pt x="21555" y="0"/>
                </a:lnTo>
                <a:lnTo>
                  <a:pt x="3846" y="0"/>
                </a:lnTo>
                <a:lnTo>
                  <a:pt x="3545" y="469"/>
                </a:lnTo>
                <a:cubicBezTo>
                  <a:pt x="3133" y="1151"/>
                  <a:pt x="2757" y="1857"/>
                  <a:pt x="2415" y="2582"/>
                </a:cubicBezTo>
                <a:cubicBezTo>
                  <a:pt x="2398" y="2625"/>
                  <a:pt x="2371" y="2663"/>
                  <a:pt x="2335" y="2691"/>
                </a:cubicBezTo>
                <a:cubicBezTo>
                  <a:pt x="2381" y="2582"/>
                  <a:pt x="2427" y="2472"/>
                  <a:pt x="2473" y="2362"/>
                </a:cubicBezTo>
                <a:cubicBezTo>
                  <a:pt x="2665" y="1917"/>
                  <a:pt x="2866" y="1478"/>
                  <a:pt x="3080" y="1045"/>
                </a:cubicBezTo>
                <a:lnTo>
                  <a:pt x="3637" y="0"/>
                </a:lnTo>
                <a:lnTo>
                  <a:pt x="3456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8" name="Rectangle 11"/>
          <p:cNvSpPr/>
          <p:nvPr/>
        </p:nvSpPr>
        <p:spPr>
          <a:xfrm>
            <a:off x="0" y="1569"/>
            <a:ext cx="6096000" cy="6856432"/>
          </a:xfrm>
          <a:prstGeom prst="rect">
            <a:avLst/>
          </a:prstGeom>
          <a:solidFill>
            <a:srgbClr val="FBE5D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9" name="Rectangle 13"/>
          <p:cNvSpPr/>
          <p:nvPr/>
        </p:nvSpPr>
        <p:spPr>
          <a:xfrm>
            <a:off x="705229" y="685800"/>
            <a:ext cx="4743071" cy="5486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0" name="Title 1"/>
          <p:cNvSpPr txBox="1"/>
          <p:nvPr>
            <p:ph type="title"/>
          </p:nvPr>
        </p:nvSpPr>
        <p:spPr>
          <a:xfrm>
            <a:off x="1467292" y="1259957"/>
            <a:ext cx="3232300" cy="2481728"/>
          </a:xfrm>
          <a:prstGeom prst="rect">
            <a:avLst/>
          </a:prstGeom>
        </p:spPr>
        <p:txBody>
          <a:bodyPr anchor="b"/>
          <a:lstStyle>
            <a:lvl1pPr algn="ctr">
              <a:defRPr sz="3200">
                <a:solidFill>
                  <a:srgbClr val="595959"/>
                </a:solidFill>
              </a:defRPr>
            </a:lvl1pPr>
          </a:lstStyle>
          <a:p>
            <a:pPr/>
            <a:r>
              <a:t>April </a:t>
            </a:r>
          </a:p>
        </p:txBody>
      </p:sp>
      <p:pic>
        <p:nvPicPr>
          <p:cNvPr id="141" name="Content Placeholder 4" descr="Content Placeholder 4"/>
          <p:cNvPicPr>
            <a:picLocks noChangeAspect="1"/>
          </p:cNvPicPr>
          <p:nvPr/>
        </p:nvPicPr>
        <p:blipFill>
          <a:blip r:embed="rId2">
            <a:extLst/>
          </a:blip>
          <a:srcRect l="0" t="5821" r="0" b="9824"/>
          <a:stretch>
            <a:fillRect/>
          </a:stretch>
        </p:blipFill>
        <p:spPr>
          <a:xfrm>
            <a:off x="6096000" y="1570"/>
            <a:ext cx="6096000" cy="68564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Rectangle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4" name="Title 1"/>
          <p:cNvSpPr txBox="1"/>
          <p:nvPr>
            <p:ph type="title"/>
          </p:nvPr>
        </p:nvSpPr>
        <p:spPr>
          <a:xfrm>
            <a:off x="630936" y="639519"/>
            <a:ext cx="3429001" cy="1719073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pPr/>
            <a:r>
              <a:t>May </a:t>
            </a:r>
          </a:p>
        </p:txBody>
      </p:sp>
      <p:grpSp>
        <p:nvGrpSpPr>
          <p:cNvPr id="147" name="sketch line"/>
          <p:cNvGrpSpPr/>
          <p:nvPr/>
        </p:nvGrpSpPr>
        <p:grpSpPr>
          <a:xfrm>
            <a:off x="643176" y="2558087"/>
            <a:ext cx="3255323" cy="46547"/>
            <a:chOff x="0" y="0"/>
            <a:chExt cx="3255321" cy="46546"/>
          </a:xfrm>
        </p:grpSpPr>
        <p:sp>
          <p:nvSpPr>
            <p:cNvPr id="145" name="Shape"/>
            <p:cNvSpPr/>
            <p:nvPr/>
          </p:nvSpPr>
          <p:spPr>
            <a:xfrm>
              <a:off x="101" y="4767"/>
              <a:ext cx="3255221" cy="39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13423" fill="norm" stroke="1" extrusionOk="0">
                  <a:moveTo>
                    <a:pt x="0" y="3696"/>
                  </a:moveTo>
                  <a:cubicBezTo>
                    <a:pt x="1937" y="10284"/>
                    <a:pt x="2410" y="6601"/>
                    <a:pt x="4104" y="3696"/>
                  </a:cubicBezTo>
                  <a:cubicBezTo>
                    <a:pt x="5798" y="791"/>
                    <a:pt x="6001" y="-2918"/>
                    <a:pt x="7775" y="3696"/>
                  </a:cubicBezTo>
                  <a:cubicBezTo>
                    <a:pt x="9549" y="10310"/>
                    <a:pt x="11574" y="7016"/>
                    <a:pt x="12527" y="3696"/>
                  </a:cubicBezTo>
                  <a:cubicBezTo>
                    <a:pt x="13479" y="376"/>
                    <a:pt x="15568" y="10898"/>
                    <a:pt x="16630" y="3696"/>
                  </a:cubicBezTo>
                  <a:cubicBezTo>
                    <a:pt x="17692" y="-3506"/>
                    <a:pt x="19840" y="14009"/>
                    <a:pt x="21597" y="3696"/>
                  </a:cubicBezTo>
                  <a:cubicBezTo>
                    <a:pt x="21596" y="5220"/>
                    <a:pt x="21600" y="6908"/>
                    <a:pt x="21597" y="9897"/>
                  </a:cubicBezTo>
                  <a:cubicBezTo>
                    <a:pt x="20706" y="9355"/>
                    <a:pt x="18310" y="18094"/>
                    <a:pt x="17278" y="9897"/>
                  </a:cubicBezTo>
                  <a:cubicBezTo>
                    <a:pt x="16246" y="1700"/>
                    <a:pt x="14493" y="10342"/>
                    <a:pt x="12527" y="9897"/>
                  </a:cubicBezTo>
                  <a:cubicBezTo>
                    <a:pt x="10560" y="9453"/>
                    <a:pt x="10277" y="6026"/>
                    <a:pt x="8855" y="9897"/>
                  </a:cubicBezTo>
                  <a:cubicBezTo>
                    <a:pt x="7433" y="13769"/>
                    <a:pt x="6609" y="6972"/>
                    <a:pt x="4535" y="9897"/>
                  </a:cubicBezTo>
                  <a:cubicBezTo>
                    <a:pt x="2462" y="12822"/>
                    <a:pt x="1318" y="9178"/>
                    <a:pt x="0" y="9897"/>
                  </a:cubicBezTo>
                  <a:cubicBezTo>
                    <a:pt x="6" y="6943"/>
                    <a:pt x="2" y="6036"/>
                    <a:pt x="0" y="369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6" name="Shape"/>
            <p:cNvSpPr/>
            <p:nvPr/>
          </p:nvSpPr>
          <p:spPr>
            <a:xfrm>
              <a:off x="0" y="0"/>
              <a:ext cx="3255197" cy="46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14860" fill="norm" stroke="1" extrusionOk="0">
                  <a:moveTo>
                    <a:pt x="0" y="5002"/>
                  </a:moveTo>
                  <a:cubicBezTo>
                    <a:pt x="1594" y="-2061"/>
                    <a:pt x="3066" y="-1263"/>
                    <a:pt x="4104" y="5002"/>
                  </a:cubicBezTo>
                  <a:cubicBezTo>
                    <a:pt x="5142" y="11267"/>
                    <a:pt x="6468" y="5652"/>
                    <a:pt x="8424" y="5002"/>
                  </a:cubicBezTo>
                  <a:cubicBezTo>
                    <a:pt x="10380" y="4352"/>
                    <a:pt x="11503" y="8398"/>
                    <a:pt x="12960" y="5002"/>
                  </a:cubicBezTo>
                  <a:cubicBezTo>
                    <a:pt x="14416" y="1605"/>
                    <a:pt x="16283" y="9477"/>
                    <a:pt x="17495" y="5002"/>
                  </a:cubicBezTo>
                  <a:cubicBezTo>
                    <a:pt x="18707" y="527"/>
                    <a:pt x="20712" y="6725"/>
                    <a:pt x="21599" y="5002"/>
                  </a:cubicBezTo>
                  <a:cubicBezTo>
                    <a:pt x="21594" y="7606"/>
                    <a:pt x="21596" y="8873"/>
                    <a:pt x="21599" y="10840"/>
                  </a:cubicBezTo>
                  <a:cubicBezTo>
                    <a:pt x="20494" y="12409"/>
                    <a:pt x="17833" y="7370"/>
                    <a:pt x="16847" y="10840"/>
                  </a:cubicBezTo>
                  <a:cubicBezTo>
                    <a:pt x="15862" y="14310"/>
                    <a:pt x="14183" y="2142"/>
                    <a:pt x="12096" y="10840"/>
                  </a:cubicBezTo>
                  <a:cubicBezTo>
                    <a:pt x="10009" y="19539"/>
                    <a:pt x="9731" y="11510"/>
                    <a:pt x="7776" y="10840"/>
                  </a:cubicBezTo>
                  <a:cubicBezTo>
                    <a:pt x="5821" y="10171"/>
                    <a:pt x="3723" y="17019"/>
                    <a:pt x="0" y="10840"/>
                  </a:cubicBezTo>
                  <a:cubicBezTo>
                    <a:pt x="0" y="8987"/>
                    <a:pt x="-1" y="7074"/>
                    <a:pt x="0" y="5002"/>
                  </a:cubicBezTo>
                  <a:close/>
                </a:path>
              </a:pathLst>
            </a:custGeom>
            <a:noFill/>
            <a:ln w="38100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pic>
        <p:nvPicPr>
          <p:cNvPr id="148" name="Content Placeholder 4" descr="Content Placeholder 4"/>
          <p:cNvPicPr>
            <a:picLocks noChangeAspect="1"/>
          </p:cNvPicPr>
          <p:nvPr/>
        </p:nvPicPr>
        <p:blipFill>
          <a:blip r:embed="rId2">
            <a:extLst/>
          </a:blip>
          <a:srcRect l="0" t="0" r="5022" b="0"/>
          <a:stretch>
            <a:fillRect/>
          </a:stretch>
        </p:blipFill>
        <p:spPr>
          <a:xfrm>
            <a:off x="4654295" y="703215"/>
            <a:ext cx="6903722" cy="54515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1" name="Title 1"/>
          <p:cNvSpPr txBox="1"/>
          <p:nvPr>
            <p:ph type="title"/>
          </p:nvPr>
        </p:nvSpPr>
        <p:spPr>
          <a:xfrm>
            <a:off x="638882" y="639193"/>
            <a:ext cx="3571810" cy="3573517"/>
          </a:xfrm>
          <a:prstGeom prst="rect">
            <a:avLst/>
          </a:prstGeom>
        </p:spPr>
        <p:txBody>
          <a:bodyPr anchor="b"/>
          <a:lstStyle>
            <a:lvl1pPr>
              <a:defRPr sz="6600"/>
            </a:lvl1pPr>
          </a:lstStyle>
          <a:p>
            <a:pPr/>
            <a:r>
              <a:t>May </a:t>
            </a:r>
          </a:p>
        </p:txBody>
      </p:sp>
      <p:grpSp>
        <p:nvGrpSpPr>
          <p:cNvPr id="154" name="sketch line"/>
          <p:cNvGrpSpPr/>
          <p:nvPr/>
        </p:nvGrpSpPr>
        <p:grpSpPr>
          <a:xfrm>
            <a:off x="643176" y="4393598"/>
            <a:ext cx="3255323" cy="46547"/>
            <a:chOff x="0" y="0"/>
            <a:chExt cx="3255321" cy="46546"/>
          </a:xfrm>
        </p:grpSpPr>
        <p:sp>
          <p:nvSpPr>
            <p:cNvPr id="152" name="Shape"/>
            <p:cNvSpPr/>
            <p:nvPr/>
          </p:nvSpPr>
          <p:spPr>
            <a:xfrm>
              <a:off x="101" y="4767"/>
              <a:ext cx="3255221" cy="39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13423" fill="norm" stroke="1" extrusionOk="0">
                  <a:moveTo>
                    <a:pt x="0" y="3696"/>
                  </a:moveTo>
                  <a:cubicBezTo>
                    <a:pt x="1937" y="10284"/>
                    <a:pt x="2410" y="6601"/>
                    <a:pt x="4104" y="3696"/>
                  </a:cubicBezTo>
                  <a:cubicBezTo>
                    <a:pt x="5798" y="791"/>
                    <a:pt x="6001" y="-2918"/>
                    <a:pt x="7775" y="3696"/>
                  </a:cubicBezTo>
                  <a:cubicBezTo>
                    <a:pt x="9549" y="10310"/>
                    <a:pt x="11574" y="7016"/>
                    <a:pt x="12527" y="3696"/>
                  </a:cubicBezTo>
                  <a:cubicBezTo>
                    <a:pt x="13479" y="376"/>
                    <a:pt x="15568" y="10898"/>
                    <a:pt x="16630" y="3696"/>
                  </a:cubicBezTo>
                  <a:cubicBezTo>
                    <a:pt x="17692" y="-3506"/>
                    <a:pt x="19840" y="14009"/>
                    <a:pt x="21597" y="3696"/>
                  </a:cubicBezTo>
                  <a:cubicBezTo>
                    <a:pt x="21596" y="5220"/>
                    <a:pt x="21600" y="6908"/>
                    <a:pt x="21597" y="9897"/>
                  </a:cubicBezTo>
                  <a:cubicBezTo>
                    <a:pt x="20706" y="9355"/>
                    <a:pt x="18310" y="18094"/>
                    <a:pt x="17278" y="9897"/>
                  </a:cubicBezTo>
                  <a:cubicBezTo>
                    <a:pt x="16246" y="1700"/>
                    <a:pt x="14493" y="10342"/>
                    <a:pt x="12527" y="9897"/>
                  </a:cubicBezTo>
                  <a:cubicBezTo>
                    <a:pt x="10560" y="9453"/>
                    <a:pt x="10277" y="6026"/>
                    <a:pt x="8855" y="9897"/>
                  </a:cubicBezTo>
                  <a:cubicBezTo>
                    <a:pt x="7433" y="13769"/>
                    <a:pt x="6609" y="6972"/>
                    <a:pt x="4535" y="9897"/>
                  </a:cubicBezTo>
                  <a:cubicBezTo>
                    <a:pt x="2462" y="12822"/>
                    <a:pt x="1318" y="9178"/>
                    <a:pt x="0" y="9897"/>
                  </a:cubicBezTo>
                  <a:cubicBezTo>
                    <a:pt x="6" y="6943"/>
                    <a:pt x="2" y="6036"/>
                    <a:pt x="0" y="369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3" name="Shape"/>
            <p:cNvSpPr/>
            <p:nvPr/>
          </p:nvSpPr>
          <p:spPr>
            <a:xfrm>
              <a:off x="0" y="0"/>
              <a:ext cx="3255197" cy="46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14860" fill="norm" stroke="1" extrusionOk="0">
                  <a:moveTo>
                    <a:pt x="0" y="5002"/>
                  </a:moveTo>
                  <a:cubicBezTo>
                    <a:pt x="1594" y="-2061"/>
                    <a:pt x="3066" y="-1263"/>
                    <a:pt x="4104" y="5002"/>
                  </a:cubicBezTo>
                  <a:cubicBezTo>
                    <a:pt x="5142" y="11267"/>
                    <a:pt x="6468" y="5652"/>
                    <a:pt x="8424" y="5002"/>
                  </a:cubicBezTo>
                  <a:cubicBezTo>
                    <a:pt x="10380" y="4352"/>
                    <a:pt x="11503" y="8398"/>
                    <a:pt x="12960" y="5002"/>
                  </a:cubicBezTo>
                  <a:cubicBezTo>
                    <a:pt x="14416" y="1605"/>
                    <a:pt x="16283" y="9477"/>
                    <a:pt x="17495" y="5002"/>
                  </a:cubicBezTo>
                  <a:cubicBezTo>
                    <a:pt x="18707" y="527"/>
                    <a:pt x="20712" y="6725"/>
                    <a:pt x="21599" y="5002"/>
                  </a:cubicBezTo>
                  <a:cubicBezTo>
                    <a:pt x="21594" y="7606"/>
                    <a:pt x="21596" y="8873"/>
                    <a:pt x="21599" y="10840"/>
                  </a:cubicBezTo>
                  <a:cubicBezTo>
                    <a:pt x="20494" y="12409"/>
                    <a:pt x="17833" y="7370"/>
                    <a:pt x="16847" y="10840"/>
                  </a:cubicBezTo>
                  <a:cubicBezTo>
                    <a:pt x="15862" y="14310"/>
                    <a:pt x="14183" y="2142"/>
                    <a:pt x="12096" y="10840"/>
                  </a:cubicBezTo>
                  <a:cubicBezTo>
                    <a:pt x="10009" y="19539"/>
                    <a:pt x="9731" y="11510"/>
                    <a:pt x="7776" y="10840"/>
                  </a:cubicBezTo>
                  <a:cubicBezTo>
                    <a:pt x="5821" y="10171"/>
                    <a:pt x="3723" y="17019"/>
                    <a:pt x="0" y="10840"/>
                  </a:cubicBezTo>
                  <a:cubicBezTo>
                    <a:pt x="0" y="8987"/>
                    <a:pt x="-1" y="7074"/>
                    <a:pt x="0" y="5002"/>
                  </a:cubicBezTo>
                  <a:close/>
                </a:path>
              </a:pathLst>
            </a:custGeom>
            <a:noFill/>
            <a:ln w="38100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pic>
        <p:nvPicPr>
          <p:cNvPr id="155" name="Content Placeholder 4" descr="Content Placeholder 4"/>
          <p:cNvPicPr>
            <a:picLocks noChangeAspect="1"/>
          </p:cNvPicPr>
          <p:nvPr/>
        </p:nvPicPr>
        <p:blipFill>
          <a:blip r:embed="rId2">
            <a:extLst/>
          </a:blip>
          <a:srcRect l="5022" t="0" r="0" b="0"/>
          <a:stretch>
            <a:fillRect/>
          </a:stretch>
        </p:blipFill>
        <p:spPr>
          <a:xfrm>
            <a:off x="4747158" y="640080"/>
            <a:ext cx="7028890" cy="55504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